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12" r:id="rId3"/>
    <p:sldId id="313" r:id="rId4"/>
    <p:sldId id="317" r:id="rId5"/>
    <p:sldId id="318" r:id="rId6"/>
    <p:sldId id="321" r:id="rId7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4">
          <p15:clr>
            <a:srgbClr val="A4A3A4"/>
          </p15:clr>
        </p15:guide>
        <p15:guide id="2" pos="21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DEFF"/>
    <a:srgbClr val="0F5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614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>
        <p:scale>
          <a:sx n="70" d="100"/>
          <a:sy n="70" d="100"/>
        </p:scale>
        <p:origin x="-4206" y="-462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4497" cy="497530"/>
          </a:xfrm>
          <a:prstGeom prst="rect">
            <a:avLst/>
          </a:prstGeom>
        </p:spPr>
        <p:txBody>
          <a:bodyPr vert="horz" lIns="91280" tIns="45640" rIns="91280" bIns="4564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398" y="1"/>
            <a:ext cx="2944497" cy="497530"/>
          </a:xfrm>
          <a:prstGeom prst="rect">
            <a:avLst/>
          </a:prstGeom>
        </p:spPr>
        <p:txBody>
          <a:bodyPr vert="horz" lIns="91280" tIns="45640" rIns="91280" bIns="4564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4E45C1C-2807-4139-A407-69E83C11C090}" type="datetimeFigureOut">
              <a:rPr lang="en-GB"/>
              <a:pPr>
                <a:defRPr/>
              </a:pPr>
              <a:t>23/02/2016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0" tIns="45640" rIns="91280" bIns="4564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36" y="4717737"/>
            <a:ext cx="5433031" cy="4469770"/>
          </a:xfrm>
          <a:prstGeom prst="rect">
            <a:avLst/>
          </a:prstGeom>
        </p:spPr>
        <p:txBody>
          <a:bodyPr vert="horz" lIns="91280" tIns="45640" rIns="91280" bIns="4564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32271"/>
            <a:ext cx="2944497" cy="497530"/>
          </a:xfrm>
          <a:prstGeom prst="rect">
            <a:avLst/>
          </a:prstGeom>
        </p:spPr>
        <p:txBody>
          <a:bodyPr vert="horz" lIns="91280" tIns="45640" rIns="91280" bIns="4564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398" y="9432271"/>
            <a:ext cx="2944497" cy="497530"/>
          </a:xfrm>
          <a:prstGeom prst="rect">
            <a:avLst/>
          </a:prstGeom>
        </p:spPr>
        <p:txBody>
          <a:bodyPr vert="horz" lIns="91280" tIns="45640" rIns="91280" bIns="4564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7E1C213-0BFD-4CCD-A461-824E7572C1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57978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fr-F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9665" indent="-288333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53332" indent="-230666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14665" indent="-230666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75998" indent="-230666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37330" indent="-2306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98664" indent="-2306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59996" indent="-2306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21329" indent="-2306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8A9C074-62C9-44DC-BD7E-742B28F13787}" type="slidenum">
              <a:rPr lang="en-GB" altLang="fr-FR"/>
              <a:pPr eaLnBrk="1" hangingPunct="1"/>
              <a:t>1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274080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E1C213-0BFD-4CCD-A461-824E7572C10E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4737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E1C213-0BFD-4CCD-A461-824E7572C10E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9231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E1C213-0BFD-4CCD-A461-824E7572C10E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0720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E1C213-0BFD-4CCD-A461-824E7572C10E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353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E1C213-0BFD-4CCD-A461-824E7572C10E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996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925C77B-236F-4429-A5C8-6CB21F1EB6E3}" type="datetimeFigureOut">
              <a:rPr lang="en-GB"/>
              <a:pPr>
                <a:defRPr/>
              </a:pPr>
              <a:t>23/02/2016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CCC64A1-C737-44E9-BD87-4D8ADE8973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E78A72F-1A03-4768-AB1C-484FDC14D1FC}" type="datetimeFigureOut">
              <a:rPr lang="en-GB"/>
              <a:pPr>
                <a:defRPr/>
              </a:pPr>
              <a:t>23/02/2016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7E8FFFC-1A05-4088-9197-E812D0086C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0545331-02EB-4EC3-A04A-2F5B09F033E4}" type="datetimeFigureOut">
              <a:rPr lang="en-GB"/>
              <a:pPr>
                <a:defRPr/>
              </a:pPr>
              <a:t>23/02/2016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17769AD-5A22-446E-B2F1-7F9F341357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5"/>
          <p:cNvGrpSpPr>
            <a:grpSpLocks/>
          </p:cNvGrpSpPr>
          <p:nvPr userDrawn="1"/>
        </p:nvGrpSpPr>
        <p:grpSpPr bwMode="auto">
          <a:xfrm>
            <a:off x="0" y="-100013"/>
            <a:ext cx="9144000" cy="1441451"/>
            <a:chOff x="0" y="-99392"/>
            <a:chExt cx="9144000" cy="1440160"/>
          </a:xfrm>
        </p:grpSpPr>
        <p:sp>
          <p:nvSpPr>
            <p:cNvPr id="3" name="Rectangle 2"/>
            <p:cNvSpPr/>
            <p:nvPr/>
          </p:nvSpPr>
          <p:spPr>
            <a:xfrm>
              <a:off x="0" y="-99392"/>
              <a:ext cx="9144000" cy="1140391"/>
            </a:xfrm>
            <a:prstGeom prst="rect">
              <a:avLst/>
            </a:prstGeom>
            <a:solidFill>
              <a:srgbClr val="0F5494"/>
            </a:solidFill>
            <a:ln>
              <a:solidFill>
                <a:srgbClr val="0F5494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4" name="Group 159"/>
            <p:cNvGrpSpPr>
              <a:grpSpLocks noChangeAspect="1"/>
            </p:cNvGrpSpPr>
            <p:nvPr/>
          </p:nvGrpSpPr>
          <p:grpSpPr bwMode="auto">
            <a:xfrm>
              <a:off x="3967163" y="343818"/>
              <a:ext cx="1436687" cy="996950"/>
              <a:chOff x="2499" y="164"/>
              <a:chExt cx="905" cy="628"/>
            </a:xfrm>
          </p:grpSpPr>
          <p:sp>
            <p:nvSpPr>
              <p:cNvPr id="5" name="AutoShape 160"/>
              <p:cNvSpPr>
                <a:spLocks noChangeAspect="1" noChangeArrowheads="1" noTextEdit="1"/>
              </p:cNvSpPr>
              <p:nvPr userDrawn="1"/>
            </p:nvSpPr>
            <p:spPr bwMode="auto">
              <a:xfrm>
                <a:off x="2499" y="164"/>
                <a:ext cx="905" cy="628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" name="Freeform 161"/>
              <p:cNvSpPr>
                <a:spLocks/>
              </p:cNvSpPr>
              <p:nvPr userDrawn="1"/>
            </p:nvSpPr>
            <p:spPr bwMode="auto">
              <a:xfrm>
                <a:off x="2499" y="165"/>
                <a:ext cx="445" cy="164"/>
              </a:xfrm>
              <a:custGeom>
                <a:avLst/>
                <a:gdLst>
                  <a:gd name="T0" fmla="*/ 0 w 521"/>
                  <a:gd name="T1" fmla="*/ 75 h 192"/>
                  <a:gd name="T2" fmla="*/ 126 w 521"/>
                  <a:gd name="T3" fmla="*/ 57 h 192"/>
                  <a:gd name="T4" fmla="*/ 139 w 521"/>
                  <a:gd name="T5" fmla="*/ 55 h 192"/>
                  <a:gd name="T6" fmla="*/ 167 w 521"/>
                  <a:gd name="T7" fmla="*/ 43 h 192"/>
                  <a:gd name="T8" fmla="*/ 188 w 521"/>
                  <a:gd name="T9" fmla="*/ 22 h 192"/>
                  <a:gd name="T10" fmla="*/ 202 w 521"/>
                  <a:gd name="T11" fmla="*/ 3 h 192"/>
                  <a:gd name="T12" fmla="*/ 202 w 521"/>
                  <a:gd name="T13" fmla="*/ 0 h 192"/>
                  <a:gd name="T14" fmla="*/ 186 w 521"/>
                  <a:gd name="T15" fmla="*/ 20 h 192"/>
                  <a:gd name="T16" fmla="*/ 164 w 521"/>
                  <a:gd name="T17" fmla="*/ 39 h 192"/>
                  <a:gd name="T18" fmla="*/ 138 w 521"/>
                  <a:gd name="T19" fmla="*/ 50 h 192"/>
                  <a:gd name="T20" fmla="*/ 125 w 521"/>
                  <a:gd name="T21" fmla="*/ 53 h 192"/>
                  <a:gd name="T22" fmla="*/ 114 w 521"/>
                  <a:gd name="T23" fmla="*/ 55 h 192"/>
                  <a:gd name="T24" fmla="*/ 0 w 521"/>
                  <a:gd name="T25" fmla="*/ 67 h 192"/>
                  <a:gd name="T26" fmla="*/ 0 w 521"/>
                  <a:gd name="T27" fmla="*/ 75 h 19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521" h="192">
                    <a:moveTo>
                      <a:pt x="0" y="192"/>
                    </a:moveTo>
                    <a:cubicBezTo>
                      <a:pt x="0" y="192"/>
                      <a:pt x="314" y="151"/>
                      <a:pt x="323" y="150"/>
                    </a:cubicBezTo>
                    <a:cubicBezTo>
                      <a:pt x="336" y="148"/>
                      <a:pt x="348" y="145"/>
                      <a:pt x="360" y="142"/>
                    </a:cubicBezTo>
                    <a:cubicBezTo>
                      <a:pt x="385" y="135"/>
                      <a:pt x="408" y="124"/>
                      <a:pt x="429" y="110"/>
                    </a:cubicBezTo>
                    <a:cubicBezTo>
                      <a:pt x="449" y="97"/>
                      <a:pt x="467" y="78"/>
                      <a:pt x="486" y="56"/>
                    </a:cubicBezTo>
                    <a:cubicBezTo>
                      <a:pt x="497" y="43"/>
                      <a:pt x="510" y="25"/>
                      <a:pt x="521" y="8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7" y="20"/>
                      <a:pt x="494" y="37"/>
                      <a:pt x="480" y="53"/>
                    </a:cubicBezTo>
                    <a:cubicBezTo>
                      <a:pt x="462" y="73"/>
                      <a:pt x="443" y="89"/>
                      <a:pt x="424" y="102"/>
                    </a:cubicBezTo>
                    <a:cubicBezTo>
                      <a:pt x="404" y="115"/>
                      <a:pt x="381" y="124"/>
                      <a:pt x="357" y="130"/>
                    </a:cubicBezTo>
                    <a:cubicBezTo>
                      <a:pt x="346" y="133"/>
                      <a:pt x="334" y="135"/>
                      <a:pt x="321" y="137"/>
                    </a:cubicBezTo>
                    <a:cubicBezTo>
                      <a:pt x="312" y="138"/>
                      <a:pt x="303" y="139"/>
                      <a:pt x="295" y="140"/>
                    </a:cubicBezTo>
                    <a:cubicBezTo>
                      <a:pt x="291" y="141"/>
                      <a:pt x="0" y="172"/>
                      <a:pt x="0" y="172"/>
                    </a:cubicBezTo>
                    <a:lnTo>
                      <a:pt x="0" y="19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7" name="Freeform 162"/>
              <p:cNvSpPr>
                <a:spLocks/>
              </p:cNvSpPr>
              <p:nvPr userDrawn="1"/>
            </p:nvSpPr>
            <p:spPr bwMode="auto">
              <a:xfrm>
                <a:off x="2499" y="201"/>
                <a:ext cx="445" cy="151"/>
              </a:xfrm>
              <a:custGeom>
                <a:avLst/>
                <a:gdLst>
                  <a:gd name="T0" fmla="*/ 163 w 521"/>
                  <a:gd name="T1" fmla="*/ 38 h 177"/>
                  <a:gd name="T2" fmla="*/ 138 w 521"/>
                  <a:gd name="T3" fmla="*/ 47 h 177"/>
                  <a:gd name="T4" fmla="*/ 123 w 521"/>
                  <a:gd name="T5" fmla="*/ 49 h 177"/>
                  <a:gd name="T6" fmla="*/ 114 w 521"/>
                  <a:gd name="T7" fmla="*/ 49 h 177"/>
                  <a:gd name="T8" fmla="*/ 108 w 521"/>
                  <a:gd name="T9" fmla="*/ 51 h 177"/>
                  <a:gd name="T10" fmla="*/ 0 w 521"/>
                  <a:gd name="T11" fmla="*/ 61 h 177"/>
                  <a:gd name="T12" fmla="*/ 0 w 521"/>
                  <a:gd name="T13" fmla="*/ 68 h 177"/>
                  <a:gd name="T14" fmla="*/ 110 w 521"/>
                  <a:gd name="T15" fmla="*/ 56 h 177"/>
                  <a:gd name="T16" fmla="*/ 114 w 521"/>
                  <a:gd name="T17" fmla="*/ 55 h 177"/>
                  <a:gd name="T18" fmla="*/ 123 w 521"/>
                  <a:gd name="T19" fmla="*/ 54 h 177"/>
                  <a:gd name="T20" fmla="*/ 138 w 521"/>
                  <a:gd name="T21" fmla="*/ 52 h 177"/>
                  <a:gd name="T22" fmla="*/ 166 w 521"/>
                  <a:gd name="T23" fmla="*/ 41 h 177"/>
                  <a:gd name="T24" fmla="*/ 188 w 521"/>
                  <a:gd name="T25" fmla="*/ 22 h 177"/>
                  <a:gd name="T26" fmla="*/ 202 w 521"/>
                  <a:gd name="T27" fmla="*/ 3 h 177"/>
                  <a:gd name="T28" fmla="*/ 202 w 521"/>
                  <a:gd name="T29" fmla="*/ 0 h 177"/>
                  <a:gd name="T30" fmla="*/ 186 w 521"/>
                  <a:gd name="T31" fmla="*/ 20 h 177"/>
                  <a:gd name="T32" fmla="*/ 163 w 521"/>
                  <a:gd name="T33" fmla="*/ 38 h 17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21" h="177">
                    <a:moveTo>
                      <a:pt x="421" y="97"/>
                    </a:moveTo>
                    <a:cubicBezTo>
                      <a:pt x="401" y="109"/>
                      <a:pt x="379" y="117"/>
                      <a:pt x="353" y="122"/>
                    </a:cubicBezTo>
                    <a:cubicBezTo>
                      <a:pt x="343" y="124"/>
                      <a:pt x="331" y="126"/>
                      <a:pt x="318" y="127"/>
                    </a:cubicBezTo>
                    <a:cubicBezTo>
                      <a:pt x="310" y="128"/>
                      <a:pt x="302" y="129"/>
                      <a:pt x="294" y="129"/>
                    </a:cubicBezTo>
                    <a:cubicBezTo>
                      <a:pt x="290" y="130"/>
                      <a:pt x="286" y="130"/>
                      <a:pt x="281" y="131"/>
                    </a:cubicBezTo>
                    <a:cubicBezTo>
                      <a:pt x="185" y="139"/>
                      <a:pt x="89" y="148"/>
                      <a:pt x="0" y="157"/>
                    </a:cubicBezTo>
                    <a:cubicBezTo>
                      <a:pt x="0" y="177"/>
                      <a:pt x="0" y="177"/>
                      <a:pt x="0" y="177"/>
                    </a:cubicBezTo>
                    <a:cubicBezTo>
                      <a:pt x="90" y="167"/>
                      <a:pt x="186" y="155"/>
                      <a:pt x="283" y="144"/>
                    </a:cubicBezTo>
                    <a:cubicBezTo>
                      <a:pt x="287" y="144"/>
                      <a:pt x="291" y="143"/>
                      <a:pt x="296" y="143"/>
                    </a:cubicBezTo>
                    <a:cubicBezTo>
                      <a:pt x="303" y="142"/>
                      <a:pt x="311" y="141"/>
                      <a:pt x="319" y="140"/>
                    </a:cubicBezTo>
                    <a:cubicBezTo>
                      <a:pt x="333" y="138"/>
                      <a:pt x="345" y="136"/>
                      <a:pt x="356" y="134"/>
                    </a:cubicBezTo>
                    <a:cubicBezTo>
                      <a:pt x="382" y="128"/>
                      <a:pt x="405" y="119"/>
                      <a:pt x="426" y="106"/>
                    </a:cubicBezTo>
                    <a:cubicBezTo>
                      <a:pt x="446" y="94"/>
                      <a:pt x="464" y="77"/>
                      <a:pt x="483" y="56"/>
                    </a:cubicBezTo>
                    <a:cubicBezTo>
                      <a:pt x="495" y="43"/>
                      <a:pt x="509" y="25"/>
                      <a:pt x="521" y="8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6" y="20"/>
                      <a:pt x="492" y="37"/>
                      <a:pt x="479" y="51"/>
                    </a:cubicBezTo>
                    <a:cubicBezTo>
                      <a:pt x="460" y="71"/>
                      <a:pt x="440" y="86"/>
                      <a:pt x="421" y="9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" name="Freeform 163"/>
              <p:cNvSpPr>
                <a:spLocks/>
              </p:cNvSpPr>
              <p:nvPr userDrawn="1"/>
            </p:nvSpPr>
            <p:spPr bwMode="auto">
              <a:xfrm>
                <a:off x="2499" y="236"/>
                <a:ext cx="445" cy="138"/>
              </a:xfrm>
              <a:custGeom>
                <a:avLst/>
                <a:gdLst>
                  <a:gd name="T0" fmla="*/ 185 w 521"/>
                  <a:gd name="T1" fmla="*/ 20 h 161"/>
                  <a:gd name="T2" fmla="*/ 161 w 521"/>
                  <a:gd name="T3" fmla="*/ 36 h 161"/>
                  <a:gd name="T4" fmla="*/ 136 w 521"/>
                  <a:gd name="T5" fmla="*/ 44 h 161"/>
                  <a:gd name="T6" fmla="*/ 122 w 521"/>
                  <a:gd name="T7" fmla="*/ 46 h 161"/>
                  <a:gd name="T8" fmla="*/ 0 w 521"/>
                  <a:gd name="T9" fmla="*/ 56 h 161"/>
                  <a:gd name="T10" fmla="*/ 0 w 521"/>
                  <a:gd name="T11" fmla="*/ 64 h 161"/>
                  <a:gd name="T12" fmla="*/ 108 w 521"/>
                  <a:gd name="T13" fmla="*/ 52 h 161"/>
                  <a:gd name="T14" fmla="*/ 122 w 521"/>
                  <a:gd name="T15" fmla="*/ 51 h 161"/>
                  <a:gd name="T16" fmla="*/ 136 w 521"/>
                  <a:gd name="T17" fmla="*/ 49 h 161"/>
                  <a:gd name="T18" fmla="*/ 163 w 521"/>
                  <a:gd name="T19" fmla="*/ 39 h 161"/>
                  <a:gd name="T20" fmla="*/ 188 w 521"/>
                  <a:gd name="T21" fmla="*/ 21 h 161"/>
                  <a:gd name="T22" fmla="*/ 202 w 521"/>
                  <a:gd name="T23" fmla="*/ 3 h 161"/>
                  <a:gd name="T24" fmla="*/ 202 w 521"/>
                  <a:gd name="T25" fmla="*/ 0 h 161"/>
                  <a:gd name="T26" fmla="*/ 185 w 521"/>
                  <a:gd name="T27" fmla="*/ 20 h 16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521" h="161">
                    <a:moveTo>
                      <a:pt x="476" y="49"/>
                    </a:moveTo>
                    <a:cubicBezTo>
                      <a:pt x="457" y="67"/>
                      <a:pt x="437" y="81"/>
                      <a:pt x="416" y="90"/>
                    </a:cubicBezTo>
                    <a:cubicBezTo>
                      <a:pt x="397" y="100"/>
                      <a:pt x="374" y="107"/>
                      <a:pt x="349" y="111"/>
                    </a:cubicBezTo>
                    <a:cubicBezTo>
                      <a:pt x="338" y="113"/>
                      <a:pt x="326" y="114"/>
                      <a:pt x="313" y="115"/>
                    </a:cubicBezTo>
                    <a:cubicBezTo>
                      <a:pt x="0" y="141"/>
                      <a:pt x="0" y="141"/>
                      <a:pt x="0" y="14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278" y="132"/>
                      <a:pt x="278" y="132"/>
                      <a:pt x="278" y="132"/>
                    </a:cubicBezTo>
                    <a:cubicBezTo>
                      <a:pt x="314" y="128"/>
                      <a:pt x="314" y="128"/>
                      <a:pt x="314" y="128"/>
                    </a:cubicBezTo>
                    <a:cubicBezTo>
                      <a:pt x="328" y="127"/>
                      <a:pt x="340" y="125"/>
                      <a:pt x="350" y="123"/>
                    </a:cubicBezTo>
                    <a:cubicBezTo>
                      <a:pt x="377" y="118"/>
                      <a:pt x="400" y="110"/>
                      <a:pt x="421" y="100"/>
                    </a:cubicBezTo>
                    <a:cubicBezTo>
                      <a:pt x="442" y="89"/>
                      <a:pt x="463" y="71"/>
                      <a:pt x="482" y="53"/>
                    </a:cubicBezTo>
                    <a:cubicBezTo>
                      <a:pt x="495" y="40"/>
                      <a:pt x="508" y="24"/>
                      <a:pt x="521" y="7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5" y="20"/>
                      <a:pt x="491" y="36"/>
                      <a:pt x="476" y="4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9" name="Freeform 164"/>
              <p:cNvSpPr>
                <a:spLocks/>
              </p:cNvSpPr>
              <p:nvPr userDrawn="1"/>
            </p:nvSpPr>
            <p:spPr bwMode="auto">
              <a:xfrm>
                <a:off x="2499" y="310"/>
                <a:ext cx="445" cy="111"/>
              </a:xfrm>
              <a:custGeom>
                <a:avLst/>
                <a:gdLst>
                  <a:gd name="T0" fmla="*/ 155 w 521"/>
                  <a:gd name="T1" fmla="*/ 27 h 130"/>
                  <a:gd name="T2" fmla="*/ 132 w 521"/>
                  <a:gd name="T3" fmla="*/ 34 h 130"/>
                  <a:gd name="T4" fmla="*/ 114 w 521"/>
                  <a:gd name="T5" fmla="*/ 36 h 130"/>
                  <a:gd name="T6" fmla="*/ 105 w 521"/>
                  <a:gd name="T7" fmla="*/ 36 h 130"/>
                  <a:gd name="T8" fmla="*/ 51 w 521"/>
                  <a:gd name="T9" fmla="*/ 38 h 130"/>
                  <a:gd name="T10" fmla="*/ 0 w 521"/>
                  <a:gd name="T11" fmla="*/ 43 h 130"/>
                  <a:gd name="T12" fmla="*/ 0 w 521"/>
                  <a:gd name="T13" fmla="*/ 50 h 130"/>
                  <a:gd name="T14" fmla="*/ 52 w 521"/>
                  <a:gd name="T15" fmla="*/ 45 h 130"/>
                  <a:gd name="T16" fmla="*/ 106 w 521"/>
                  <a:gd name="T17" fmla="*/ 42 h 130"/>
                  <a:gd name="T18" fmla="*/ 120 w 521"/>
                  <a:gd name="T19" fmla="*/ 40 h 130"/>
                  <a:gd name="T20" fmla="*/ 133 w 521"/>
                  <a:gd name="T21" fmla="*/ 38 h 130"/>
                  <a:gd name="T22" fmla="*/ 161 w 521"/>
                  <a:gd name="T23" fmla="*/ 32 h 130"/>
                  <a:gd name="T24" fmla="*/ 185 w 521"/>
                  <a:gd name="T25" fmla="*/ 18 h 130"/>
                  <a:gd name="T26" fmla="*/ 202 w 521"/>
                  <a:gd name="T27" fmla="*/ 3 h 130"/>
                  <a:gd name="T28" fmla="*/ 202 w 521"/>
                  <a:gd name="T29" fmla="*/ 0 h 130"/>
                  <a:gd name="T30" fmla="*/ 185 w 521"/>
                  <a:gd name="T31" fmla="*/ 15 h 130"/>
                  <a:gd name="T32" fmla="*/ 155 w 521"/>
                  <a:gd name="T33" fmla="*/ 27 h 13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21" h="130">
                    <a:moveTo>
                      <a:pt x="400" y="69"/>
                    </a:moveTo>
                    <a:cubicBezTo>
                      <a:pt x="382" y="79"/>
                      <a:pt x="368" y="85"/>
                      <a:pt x="342" y="88"/>
                    </a:cubicBezTo>
                    <a:cubicBezTo>
                      <a:pt x="326" y="89"/>
                      <a:pt x="310" y="90"/>
                      <a:pt x="295" y="91"/>
                    </a:cubicBezTo>
                    <a:cubicBezTo>
                      <a:pt x="287" y="91"/>
                      <a:pt x="279" y="92"/>
                      <a:pt x="272" y="92"/>
                    </a:cubicBezTo>
                    <a:cubicBezTo>
                      <a:pt x="225" y="95"/>
                      <a:pt x="178" y="98"/>
                      <a:pt x="131" y="101"/>
                    </a:cubicBezTo>
                    <a:cubicBezTo>
                      <a:pt x="0" y="110"/>
                      <a:pt x="0" y="110"/>
                      <a:pt x="0" y="110"/>
                    </a:cubicBezTo>
                    <a:cubicBezTo>
                      <a:pt x="0" y="130"/>
                      <a:pt x="0" y="130"/>
                      <a:pt x="0" y="130"/>
                    </a:cubicBezTo>
                    <a:cubicBezTo>
                      <a:pt x="132" y="118"/>
                      <a:pt x="132" y="118"/>
                      <a:pt x="132" y="118"/>
                    </a:cubicBezTo>
                    <a:cubicBezTo>
                      <a:pt x="175" y="114"/>
                      <a:pt x="224" y="110"/>
                      <a:pt x="273" y="106"/>
                    </a:cubicBezTo>
                    <a:cubicBezTo>
                      <a:pt x="308" y="103"/>
                      <a:pt x="308" y="103"/>
                      <a:pt x="308" y="103"/>
                    </a:cubicBezTo>
                    <a:cubicBezTo>
                      <a:pt x="322" y="102"/>
                      <a:pt x="333" y="101"/>
                      <a:pt x="344" y="100"/>
                    </a:cubicBezTo>
                    <a:cubicBezTo>
                      <a:pt x="370" y="96"/>
                      <a:pt x="393" y="91"/>
                      <a:pt x="414" y="83"/>
                    </a:cubicBezTo>
                    <a:cubicBezTo>
                      <a:pt x="435" y="75"/>
                      <a:pt x="456" y="62"/>
                      <a:pt x="477" y="47"/>
                    </a:cubicBezTo>
                    <a:cubicBezTo>
                      <a:pt x="495" y="34"/>
                      <a:pt x="521" y="7"/>
                      <a:pt x="521" y="7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4" y="16"/>
                      <a:pt x="494" y="25"/>
                      <a:pt x="476" y="38"/>
                    </a:cubicBezTo>
                    <a:cubicBezTo>
                      <a:pt x="454" y="52"/>
                      <a:pt x="416" y="60"/>
                      <a:pt x="400" y="6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" name="Freeform 165"/>
              <p:cNvSpPr>
                <a:spLocks/>
              </p:cNvSpPr>
              <p:nvPr userDrawn="1"/>
            </p:nvSpPr>
            <p:spPr bwMode="auto">
              <a:xfrm>
                <a:off x="2499" y="354"/>
                <a:ext cx="445" cy="90"/>
              </a:xfrm>
              <a:custGeom>
                <a:avLst/>
                <a:gdLst>
                  <a:gd name="T0" fmla="*/ 158 w 521"/>
                  <a:gd name="T1" fmla="*/ 21 h 106"/>
                  <a:gd name="T2" fmla="*/ 132 w 521"/>
                  <a:gd name="T3" fmla="*/ 26 h 106"/>
                  <a:gd name="T4" fmla="*/ 118 w 521"/>
                  <a:gd name="T5" fmla="*/ 26 h 106"/>
                  <a:gd name="T6" fmla="*/ 104 w 521"/>
                  <a:gd name="T7" fmla="*/ 26 h 106"/>
                  <a:gd name="T8" fmla="*/ 0 w 521"/>
                  <a:gd name="T9" fmla="*/ 32 h 106"/>
                  <a:gd name="T10" fmla="*/ 0 w 521"/>
                  <a:gd name="T11" fmla="*/ 40 h 106"/>
                  <a:gd name="T12" fmla="*/ 104 w 521"/>
                  <a:gd name="T13" fmla="*/ 32 h 106"/>
                  <a:gd name="T14" fmla="*/ 118 w 521"/>
                  <a:gd name="T15" fmla="*/ 31 h 106"/>
                  <a:gd name="T16" fmla="*/ 132 w 521"/>
                  <a:gd name="T17" fmla="*/ 31 h 106"/>
                  <a:gd name="T18" fmla="*/ 159 w 521"/>
                  <a:gd name="T19" fmla="*/ 25 h 106"/>
                  <a:gd name="T20" fmla="*/ 184 w 521"/>
                  <a:gd name="T21" fmla="*/ 14 h 106"/>
                  <a:gd name="T22" fmla="*/ 202 w 521"/>
                  <a:gd name="T23" fmla="*/ 1 h 106"/>
                  <a:gd name="T24" fmla="*/ 202 w 521"/>
                  <a:gd name="T25" fmla="*/ 0 h 106"/>
                  <a:gd name="T26" fmla="*/ 183 w 521"/>
                  <a:gd name="T27" fmla="*/ 10 h 106"/>
                  <a:gd name="T28" fmla="*/ 158 w 521"/>
                  <a:gd name="T29" fmla="*/ 21 h 10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521" h="106">
                    <a:moveTo>
                      <a:pt x="407" y="57"/>
                    </a:moveTo>
                    <a:cubicBezTo>
                      <a:pt x="387" y="62"/>
                      <a:pt x="365" y="66"/>
                      <a:pt x="339" y="68"/>
                    </a:cubicBezTo>
                    <a:cubicBezTo>
                      <a:pt x="328" y="69"/>
                      <a:pt x="317" y="70"/>
                      <a:pt x="304" y="71"/>
                    </a:cubicBezTo>
                    <a:cubicBezTo>
                      <a:pt x="269" y="72"/>
                      <a:pt x="269" y="72"/>
                      <a:pt x="269" y="72"/>
                    </a:cubicBezTo>
                    <a:cubicBezTo>
                      <a:pt x="182" y="76"/>
                      <a:pt x="95" y="81"/>
                      <a:pt x="0" y="86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91" y="99"/>
                      <a:pt x="180" y="92"/>
                      <a:pt x="270" y="86"/>
                    </a:cubicBezTo>
                    <a:cubicBezTo>
                      <a:pt x="305" y="83"/>
                      <a:pt x="305" y="83"/>
                      <a:pt x="305" y="83"/>
                    </a:cubicBezTo>
                    <a:cubicBezTo>
                      <a:pt x="318" y="82"/>
                      <a:pt x="329" y="82"/>
                      <a:pt x="340" y="80"/>
                    </a:cubicBezTo>
                    <a:cubicBezTo>
                      <a:pt x="367" y="77"/>
                      <a:pt x="389" y="73"/>
                      <a:pt x="410" y="66"/>
                    </a:cubicBezTo>
                    <a:cubicBezTo>
                      <a:pt x="432" y="59"/>
                      <a:pt x="454" y="49"/>
                      <a:pt x="475" y="36"/>
                    </a:cubicBezTo>
                    <a:cubicBezTo>
                      <a:pt x="490" y="26"/>
                      <a:pt x="505" y="14"/>
                      <a:pt x="521" y="1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4" y="15"/>
                      <a:pt x="487" y="18"/>
                      <a:pt x="470" y="28"/>
                    </a:cubicBezTo>
                    <a:cubicBezTo>
                      <a:pt x="450" y="41"/>
                      <a:pt x="429" y="50"/>
                      <a:pt x="407" y="5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1" name="Freeform 166"/>
              <p:cNvSpPr>
                <a:spLocks/>
              </p:cNvSpPr>
              <p:nvPr userDrawn="1"/>
            </p:nvSpPr>
            <p:spPr bwMode="auto">
              <a:xfrm>
                <a:off x="2499" y="383"/>
                <a:ext cx="445" cy="85"/>
              </a:xfrm>
              <a:custGeom>
                <a:avLst/>
                <a:gdLst>
                  <a:gd name="T0" fmla="*/ 157 w 521"/>
                  <a:gd name="T1" fmla="*/ 22 h 100"/>
                  <a:gd name="T2" fmla="*/ 131 w 521"/>
                  <a:gd name="T3" fmla="*/ 26 h 100"/>
                  <a:gd name="T4" fmla="*/ 118 w 521"/>
                  <a:gd name="T5" fmla="*/ 26 h 100"/>
                  <a:gd name="T6" fmla="*/ 103 w 521"/>
                  <a:gd name="T7" fmla="*/ 26 h 100"/>
                  <a:gd name="T8" fmla="*/ 0 w 521"/>
                  <a:gd name="T9" fmla="*/ 30 h 100"/>
                  <a:gd name="T10" fmla="*/ 0 w 521"/>
                  <a:gd name="T11" fmla="*/ 37 h 100"/>
                  <a:gd name="T12" fmla="*/ 104 w 521"/>
                  <a:gd name="T13" fmla="*/ 31 h 100"/>
                  <a:gd name="T14" fmla="*/ 118 w 521"/>
                  <a:gd name="T15" fmla="*/ 31 h 100"/>
                  <a:gd name="T16" fmla="*/ 131 w 521"/>
                  <a:gd name="T17" fmla="*/ 29 h 100"/>
                  <a:gd name="T18" fmla="*/ 157 w 521"/>
                  <a:gd name="T19" fmla="*/ 26 h 100"/>
                  <a:gd name="T20" fmla="*/ 183 w 521"/>
                  <a:gd name="T21" fmla="*/ 15 h 100"/>
                  <a:gd name="T22" fmla="*/ 202 w 521"/>
                  <a:gd name="T23" fmla="*/ 3 h 100"/>
                  <a:gd name="T24" fmla="*/ 202 w 521"/>
                  <a:gd name="T25" fmla="*/ 0 h 100"/>
                  <a:gd name="T26" fmla="*/ 182 w 521"/>
                  <a:gd name="T27" fmla="*/ 12 h 100"/>
                  <a:gd name="T28" fmla="*/ 157 w 521"/>
                  <a:gd name="T29" fmla="*/ 22 h 10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521" h="100">
                    <a:moveTo>
                      <a:pt x="404" y="56"/>
                    </a:moveTo>
                    <a:cubicBezTo>
                      <a:pt x="384" y="61"/>
                      <a:pt x="362" y="64"/>
                      <a:pt x="336" y="66"/>
                    </a:cubicBezTo>
                    <a:cubicBezTo>
                      <a:pt x="325" y="66"/>
                      <a:pt x="315" y="67"/>
                      <a:pt x="301" y="67"/>
                    </a:cubicBezTo>
                    <a:cubicBezTo>
                      <a:pt x="266" y="68"/>
                      <a:pt x="266" y="68"/>
                      <a:pt x="266" y="68"/>
                    </a:cubicBezTo>
                    <a:cubicBezTo>
                      <a:pt x="179" y="72"/>
                      <a:pt x="90" y="76"/>
                      <a:pt x="0" y="79"/>
                    </a:cubicBezTo>
                    <a:cubicBezTo>
                      <a:pt x="0" y="100"/>
                      <a:pt x="0" y="100"/>
                      <a:pt x="0" y="100"/>
                    </a:cubicBezTo>
                    <a:cubicBezTo>
                      <a:pt x="90" y="94"/>
                      <a:pt x="178" y="88"/>
                      <a:pt x="267" y="82"/>
                    </a:cubicBezTo>
                    <a:cubicBezTo>
                      <a:pt x="302" y="80"/>
                      <a:pt x="302" y="80"/>
                      <a:pt x="302" y="80"/>
                    </a:cubicBezTo>
                    <a:cubicBezTo>
                      <a:pt x="315" y="79"/>
                      <a:pt x="326" y="78"/>
                      <a:pt x="337" y="77"/>
                    </a:cubicBezTo>
                    <a:cubicBezTo>
                      <a:pt x="364" y="75"/>
                      <a:pt x="386" y="71"/>
                      <a:pt x="406" y="66"/>
                    </a:cubicBezTo>
                    <a:cubicBezTo>
                      <a:pt x="429" y="60"/>
                      <a:pt x="451" y="52"/>
                      <a:pt x="472" y="40"/>
                    </a:cubicBezTo>
                    <a:cubicBezTo>
                      <a:pt x="488" y="32"/>
                      <a:pt x="504" y="22"/>
                      <a:pt x="521" y="9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3" y="14"/>
                      <a:pt x="486" y="24"/>
                      <a:pt x="468" y="33"/>
                    </a:cubicBezTo>
                    <a:cubicBezTo>
                      <a:pt x="448" y="43"/>
                      <a:pt x="426" y="51"/>
                      <a:pt x="404" y="5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2" name="Freeform 167"/>
              <p:cNvSpPr>
                <a:spLocks/>
              </p:cNvSpPr>
              <p:nvPr userDrawn="1"/>
            </p:nvSpPr>
            <p:spPr bwMode="auto">
              <a:xfrm>
                <a:off x="2499" y="420"/>
                <a:ext cx="445" cy="71"/>
              </a:xfrm>
              <a:custGeom>
                <a:avLst/>
                <a:gdLst>
                  <a:gd name="T0" fmla="*/ 156 w 521"/>
                  <a:gd name="T1" fmla="*/ 17 h 82"/>
                  <a:gd name="T2" fmla="*/ 130 w 521"/>
                  <a:gd name="T3" fmla="*/ 20 h 82"/>
                  <a:gd name="T4" fmla="*/ 116 w 521"/>
                  <a:gd name="T5" fmla="*/ 20 h 82"/>
                  <a:gd name="T6" fmla="*/ 0 w 521"/>
                  <a:gd name="T7" fmla="*/ 23 h 82"/>
                  <a:gd name="T8" fmla="*/ 0 w 521"/>
                  <a:gd name="T9" fmla="*/ 32 h 82"/>
                  <a:gd name="T10" fmla="*/ 102 w 521"/>
                  <a:gd name="T11" fmla="*/ 27 h 82"/>
                  <a:gd name="T12" fmla="*/ 116 w 521"/>
                  <a:gd name="T13" fmla="*/ 26 h 82"/>
                  <a:gd name="T14" fmla="*/ 130 w 521"/>
                  <a:gd name="T15" fmla="*/ 25 h 82"/>
                  <a:gd name="T16" fmla="*/ 156 w 521"/>
                  <a:gd name="T17" fmla="*/ 21 h 82"/>
                  <a:gd name="T18" fmla="*/ 183 w 521"/>
                  <a:gd name="T19" fmla="*/ 13 h 82"/>
                  <a:gd name="T20" fmla="*/ 202 w 521"/>
                  <a:gd name="T21" fmla="*/ 3 h 82"/>
                  <a:gd name="T22" fmla="*/ 202 w 521"/>
                  <a:gd name="T23" fmla="*/ 0 h 82"/>
                  <a:gd name="T24" fmla="*/ 181 w 521"/>
                  <a:gd name="T25" fmla="*/ 11 h 82"/>
                  <a:gd name="T26" fmla="*/ 156 w 521"/>
                  <a:gd name="T27" fmla="*/ 17 h 8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521" h="82">
                    <a:moveTo>
                      <a:pt x="401" y="45"/>
                    </a:moveTo>
                    <a:cubicBezTo>
                      <a:pt x="381" y="49"/>
                      <a:pt x="359" y="51"/>
                      <a:pt x="333" y="53"/>
                    </a:cubicBezTo>
                    <a:cubicBezTo>
                      <a:pt x="323" y="53"/>
                      <a:pt x="312" y="53"/>
                      <a:pt x="299" y="54"/>
                    </a:cubicBezTo>
                    <a:cubicBezTo>
                      <a:pt x="0" y="62"/>
                      <a:pt x="0" y="62"/>
                      <a:pt x="0" y="6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265" y="68"/>
                      <a:pt x="265" y="68"/>
                      <a:pt x="265" y="68"/>
                    </a:cubicBezTo>
                    <a:cubicBezTo>
                      <a:pt x="299" y="66"/>
                      <a:pt x="299" y="66"/>
                      <a:pt x="299" y="66"/>
                    </a:cubicBezTo>
                    <a:cubicBezTo>
                      <a:pt x="313" y="66"/>
                      <a:pt x="324" y="65"/>
                      <a:pt x="334" y="64"/>
                    </a:cubicBezTo>
                    <a:cubicBezTo>
                      <a:pt x="360" y="62"/>
                      <a:pt x="382" y="59"/>
                      <a:pt x="402" y="55"/>
                    </a:cubicBezTo>
                    <a:cubicBezTo>
                      <a:pt x="426" y="50"/>
                      <a:pt x="448" y="43"/>
                      <a:pt x="469" y="34"/>
                    </a:cubicBezTo>
                    <a:cubicBezTo>
                      <a:pt x="486" y="27"/>
                      <a:pt x="503" y="18"/>
                      <a:pt x="521" y="8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2" y="11"/>
                      <a:pt x="484" y="19"/>
                      <a:pt x="466" y="27"/>
                    </a:cubicBezTo>
                    <a:cubicBezTo>
                      <a:pt x="445" y="35"/>
                      <a:pt x="423" y="41"/>
                      <a:pt x="401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3" name="Freeform 168"/>
              <p:cNvSpPr>
                <a:spLocks/>
              </p:cNvSpPr>
              <p:nvPr userDrawn="1"/>
            </p:nvSpPr>
            <p:spPr bwMode="auto">
              <a:xfrm>
                <a:off x="2499" y="456"/>
                <a:ext cx="445" cy="59"/>
              </a:xfrm>
              <a:custGeom>
                <a:avLst/>
                <a:gdLst>
                  <a:gd name="T0" fmla="*/ 155 w 521"/>
                  <a:gd name="T1" fmla="*/ 14 h 68"/>
                  <a:gd name="T2" fmla="*/ 112 w 521"/>
                  <a:gd name="T3" fmla="*/ 16 h 68"/>
                  <a:gd name="T4" fmla="*/ 102 w 521"/>
                  <a:gd name="T5" fmla="*/ 17 h 68"/>
                  <a:gd name="T6" fmla="*/ 0 w 521"/>
                  <a:gd name="T7" fmla="*/ 19 h 68"/>
                  <a:gd name="T8" fmla="*/ 0 w 521"/>
                  <a:gd name="T9" fmla="*/ 26 h 68"/>
                  <a:gd name="T10" fmla="*/ 102 w 521"/>
                  <a:gd name="T11" fmla="*/ 22 h 68"/>
                  <a:gd name="T12" fmla="*/ 112 w 521"/>
                  <a:gd name="T13" fmla="*/ 21 h 68"/>
                  <a:gd name="T14" fmla="*/ 155 w 521"/>
                  <a:gd name="T15" fmla="*/ 17 h 68"/>
                  <a:gd name="T16" fmla="*/ 182 w 521"/>
                  <a:gd name="T17" fmla="*/ 12 h 68"/>
                  <a:gd name="T18" fmla="*/ 202 w 521"/>
                  <a:gd name="T19" fmla="*/ 3 h 68"/>
                  <a:gd name="T20" fmla="*/ 202 w 521"/>
                  <a:gd name="T21" fmla="*/ 0 h 68"/>
                  <a:gd name="T22" fmla="*/ 180 w 521"/>
                  <a:gd name="T23" fmla="*/ 9 h 68"/>
                  <a:gd name="T24" fmla="*/ 155 w 521"/>
                  <a:gd name="T25" fmla="*/ 14 h 6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21" h="68">
                    <a:moveTo>
                      <a:pt x="398" y="36"/>
                    </a:moveTo>
                    <a:cubicBezTo>
                      <a:pt x="362" y="41"/>
                      <a:pt x="324" y="42"/>
                      <a:pt x="287" y="42"/>
                    </a:cubicBezTo>
                    <a:cubicBezTo>
                      <a:pt x="279" y="42"/>
                      <a:pt x="271" y="43"/>
                      <a:pt x="262" y="43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68"/>
                      <a:pt x="0" y="68"/>
                      <a:pt x="0" y="68"/>
                    </a:cubicBezTo>
                    <a:cubicBezTo>
                      <a:pt x="263" y="56"/>
                      <a:pt x="263" y="56"/>
                      <a:pt x="263" y="56"/>
                    </a:cubicBezTo>
                    <a:cubicBezTo>
                      <a:pt x="271" y="56"/>
                      <a:pt x="279" y="56"/>
                      <a:pt x="288" y="55"/>
                    </a:cubicBezTo>
                    <a:cubicBezTo>
                      <a:pt x="324" y="54"/>
                      <a:pt x="363" y="52"/>
                      <a:pt x="400" y="46"/>
                    </a:cubicBezTo>
                    <a:cubicBezTo>
                      <a:pt x="423" y="43"/>
                      <a:pt x="446" y="37"/>
                      <a:pt x="467" y="30"/>
                    </a:cubicBezTo>
                    <a:cubicBezTo>
                      <a:pt x="484" y="24"/>
                      <a:pt x="503" y="17"/>
                      <a:pt x="521" y="8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2" y="9"/>
                      <a:pt x="483" y="16"/>
                      <a:pt x="464" y="22"/>
                    </a:cubicBezTo>
                    <a:cubicBezTo>
                      <a:pt x="444" y="28"/>
                      <a:pt x="421" y="33"/>
                      <a:pt x="398" y="3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" name="Freeform 169"/>
              <p:cNvSpPr>
                <a:spLocks/>
              </p:cNvSpPr>
              <p:nvPr userDrawn="1"/>
            </p:nvSpPr>
            <p:spPr bwMode="auto">
              <a:xfrm>
                <a:off x="2499" y="494"/>
                <a:ext cx="445" cy="44"/>
              </a:xfrm>
              <a:custGeom>
                <a:avLst/>
                <a:gdLst>
                  <a:gd name="T0" fmla="*/ 154 w 521"/>
                  <a:gd name="T1" fmla="*/ 10 h 52"/>
                  <a:gd name="T2" fmla="*/ 114 w 521"/>
                  <a:gd name="T3" fmla="*/ 11 h 52"/>
                  <a:gd name="T4" fmla="*/ 101 w 521"/>
                  <a:gd name="T5" fmla="*/ 11 h 52"/>
                  <a:gd name="T6" fmla="*/ 0 w 521"/>
                  <a:gd name="T7" fmla="*/ 12 h 52"/>
                  <a:gd name="T8" fmla="*/ 0 w 521"/>
                  <a:gd name="T9" fmla="*/ 19 h 52"/>
                  <a:gd name="T10" fmla="*/ 101 w 521"/>
                  <a:gd name="T11" fmla="*/ 15 h 52"/>
                  <a:gd name="T12" fmla="*/ 114 w 521"/>
                  <a:gd name="T13" fmla="*/ 15 h 52"/>
                  <a:gd name="T14" fmla="*/ 155 w 521"/>
                  <a:gd name="T15" fmla="*/ 14 h 52"/>
                  <a:gd name="T16" fmla="*/ 181 w 521"/>
                  <a:gd name="T17" fmla="*/ 9 h 52"/>
                  <a:gd name="T18" fmla="*/ 202 w 521"/>
                  <a:gd name="T19" fmla="*/ 3 h 52"/>
                  <a:gd name="T20" fmla="*/ 202 w 521"/>
                  <a:gd name="T21" fmla="*/ 0 h 52"/>
                  <a:gd name="T22" fmla="*/ 179 w 521"/>
                  <a:gd name="T23" fmla="*/ 6 h 52"/>
                  <a:gd name="T24" fmla="*/ 154 w 521"/>
                  <a:gd name="T25" fmla="*/ 10 h 5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21" h="52">
                    <a:moveTo>
                      <a:pt x="396" y="27"/>
                    </a:moveTo>
                    <a:cubicBezTo>
                      <a:pt x="362" y="30"/>
                      <a:pt x="327" y="30"/>
                      <a:pt x="293" y="30"/>
                    </a:cubicBezTo>
                    <a:cubicBezTo>
                      <a:pt x="282" y="30"/>
                      <a:pt x="271" y="30"/>
                      <a:pt x="261" y="30"/>
                    </a:cubicBezTo>
                    <a:cubicBezTo>
                      <a:pt x="174" y="30"/>
                      <a:pt x="88" y="31"/>
                      <a:pt x="0" y="32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84" y="49"/>
                      <a:pt x="172" y="46"/>
                      <a:pt x="261" y="43"/>
                    </a:cubicBezTo>
                    <a:cubicBezTo>
                      <a:pt x="272" y="43"/>
                      <a:pt x="282" y="43"/>
                      <a:pt x="293" y="42"/>
                    </a:cubicBezTo>
                    <a:cubicBezTo>
                      <a:pt x="327" y="42"/>
                      <a:pt x="362" y="41"/>
                      <a:pt x="397" y="37"/>
                    </a:cubicBezTo>
                    <a:cubicBezTo>
                      <a:pt x="421" y="34"/>
                      <a:pt x="443" y="30"/>
                      <a:pt x="465" y="25"/>
                    </a:cubicBezTo>
                    <a:cubicBezTo>
                      <a:pt x="483" y="21"/>
                      <a:pt x="502" y="15"/>
                      <a:pt x="521" y="7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1" y="7"/>
                      <a:pt x="482" y="13"/>
                      <a:pt x="463" y="17"/>
                    </a:cubicBezTo>
                    <a:cubicBezTo>
                      <a:pt x="442" y="22"/>
                      <a:pt x="420" y="25"/>
                      <a:pt x="396" y="2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5" name="Freeform 170"/>
              <p:cNvSpPr>
                <a:spLocks/>
              </p:cNvSpPr>
              <p:nvPr userDrawn="1"/>
            </p:nvSpPr>
            <p:spPr bwMode="auto">
              <a:xfrm>
                <a:off x="2499" y="531"/>
                <a:ext cx="445" cy="30"/>
              </a:xfrm>
              <a:custGeom>
                <a:avLst/>
                <a:gdLst>
                  <a:gd name="T0" fmla="*/ 153 w 521"/>
                  <a:gd name="T1" fmla="*/ 6 h 36"/>
                  <a:gd name="T2" fmla="*/ 134 w 521"/>
                  <a:gd name="T3" fmla="*/ 6 h 36"/>
                  <a:gd name="T4" fmla="*/ 127 w 521"/>
                  <a:gd name="T5" fmla="*/ 6 h 36"/>
                  <a:gd name="T6" fmla="*/ 101 w 521"/>
                  <a:gd name="T7" fmla="*/ 6 h 36"/>
                  <a:gd name="T8" fmla="*/ 49 w 521"/>
                  <a:gd name="T9" fmla="*/ 6 h 36"/>
                  <a:gd name="T10" fmla="*/ 0 w 521"/>
                  <a:gd name="T11" fmla="*/ 6 h 36"/>
                  <a:gd name="T12" fmla="*/ 0 w 521"/>
                  <a:gd name="T13" fmla="*/ 13 h 36"/>
                  <a:gd name="T14" fmla="*/ 49 w 521"/>
                  <a:gd name="T15" fmla="*/ 11 h 36"/>
                  <a:gd name="T16" fmla="*/ 101 w 521"/>
                  <a:gd name="T17" fmla="*/ 11 h 36"/>
                  <a:gd name="T18" fmla="*/ 127 w 521"/>
                  <a:gd name="T19" fmla="*/ 10 h 36"/>
                  <a:gd name="T20" fmla="*/ 153 w 521"/>
                  <a:gd name="T21" fmla="*/ 9 h 36"/>
                  <a:gd name="T22" fmla="*/ 179 w 521"/>
                  <a:gd name="T23" fmla="*/ 7 h 36"/>
                  <a:gd name="T24" fmla="*/ 202 w 521"/>
                  <a:gd name="T25" fmla="*/ 3 h 36"/>
                  <a:gd name="T26" fmla="*/ 202 w 521"/>
                  <a:gd name="T27" fmla="*/ 0 h 36"/>
                  <a:gd name="T28" fmla="*/ 179 w 521"/>
                  <a:gd name="T29" fmla="*/ 4 h 36"/>
                  <a:gd name="T30" fmla="*/ 153 w 521"/>
                  <a:gd name="T31" fmla="*/ 6 h 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521" h="36">
                    <a:moveTo>
                      <a:pt x="395" y="17"/>
                    </a:moveTo>
                    <a:cubicBezTo>
                      <a:pt x="381" y="17"/>
                      <a:pt x="365" y="17"/>
                      <a:pt x="347" y="17"/>
                    </a:cubicBezTo>
                    <a:cubicBezTo>
                      <a:pt x="341" y="17"/>
                      <a:pt x="334" y="17"/>
                      <a:pt x="328" y="17"/>
                    </a:cubicBezTo>
                    <a:cubicBezTo>
                      <a:pt x="260" y="17"/>
                      <a:pt x="260" y="17"/>
                      <a:pt x="260" y="17"/>
                    </a:cubicBezTo>
                    <a:cubicBezTo>
                      <a:pt x="214" y="16"/>
                      <a:pt x="168" y="16"/>
                      <a:pt x="125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36"/>
                      <a:pt x="0" y="36"/>
                      <a:pt x="0" y="36"/>
                    </a:cubicBezTo>
                    <a:cubicBezTo>
                      <a:pt x="125" y="33"/>
                      <a:pt x="125" y="33"/>
                      <a:pt x="125" y="33"/>
                    </a:cubicBezTo>
                    <a:cubicBezTo>
                      <a:pt x="168" y="32"/>
                      <a:pt x="214" y="31"/>
                      <a:pt x="260" y="30"/>
                    </a:cubicBezTo>
                    <a:cubicBezTo>
                      <a:pt x="328" y="29"/>
                      <a:pt x="328" y="29"/>
                      <a:pt x="328" y="29"/>
                    </a:cubicBezTo>
                    <a:cubicBezTo>
                      <a:pt x="346" y="29"/>
                      <a:pt x="371" y="28"/>
                      <a:pt x="395" y="27"/>
                    </a:cubicBezTo>
                    <a:cubicBezTo>
                      <a:pt x="420" y="25"/>
                      <a:pt x="442" y="23"/>
                      <a:pt x="463" y="19"/>
                    </a:cubicBezTo>
                    <a:cubicBezTo>
                      <a:pt x="482" y="16"/>
                      <a:pt x="501" y="12"/>
                      <a:pt x="521" y="7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1" y="5"/>
                      <a:pt x="481" y="8"/>
                      <a:pt x="462" y="11"/>
                    </a:cubicBezTo>
                    <a:cubicBezTo>
                      <a:pt x="441" y="14"/>
                      <a:pt x="419" y="16"/>
                      <a:pt x="395" y="1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6" name="Freeform 171"/>
              <p:cNvSpPr>
                <a:spLocks/>
              </p:cNvSpPr>
              <p:nvPr userDrawn="1"/>
            </p:nvSpPr>
            <p:spPr bwMode="auto">
              <a:xfrm>
                <a:off x="2499" y="566"/>
                <a:ext cx="445" cy="18"/>
              </a:xfrm>
              <a:custGeom>
                <a:avLst/>
                <a:gdLst>
                  <a:gd name="T0" fmla="*/ 126 w 521"/>
                  <a:gd name="T1" fmla="*/ 3 h 21"/>
                  <a:gd name="T2" fmla="*/ 101 w 521"/>
                  <a:gd name="T3" fmla="*/ 3 h 21"/>
                  <a:gd name="T4" fmla="*/ 0 w 521"/>
                  <a:gd name="T5" fmla="*/ 1 h 21"/>
                  <a:gd name="T6" fmla="*/ 0 w 521"/>
                  <a:gd name="T7" fmla="*/ 8 h 21"/>
                  <a:gd name="T8" fmla="*/ 101 w 521"/>
                  <a:gd name="T9" fmla="*/ 8 h 21"/>
                  <a:gd name="T10" fmla="*/ 126 w 521"/>
                  <a:gd name="T11" fmla="*/ 7 h 21"/>
                  <a:gd name="T12" fmla="*/ 153 w 521"/>
                  <a:gd name="T13" fmla="*/ 7 h 21"/>
                  <a:gd name="T14" fmla="*/ 202 w 521"/>
                  <a:gd name="T15" fmla="*/ 3 h 21"/>
                  <a:gd name="T16" fmla="*/ 202 w 521"/>
                  <a:gd name="T17" fmla="*/ 0 h 21"/>
                  <a:gd name="T18" fmla="*/ 153 w 521"/>
                  <a:gd name="T19" fmla="*/ 3 h 21"/>
                  <a:gd name="T20" fmla="*/ 126 w 521"/>
                  <a:gd name="T21" fmla="*/ 3 h 2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21" h="21">
                    <a:moveTo>
                      <a:pt x="327" y="6"/>
                    </a:moveTo>
                    <a:cubicBezTo>
                      <a:pt x="259" y="6"/>
                      <a:pt x="259" y="6"/>
                      <a:pt x="259" y="6"/>
                    </a:cubicBezTo>
                    <a:cubicBezTo>
                      <a:pt x="173" y="4"/>
                      <a:pt x="87" y="3"/>
                      <a:pt x="0" y="1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83" y="21"/>
                      <a:pt x="172" y="20"/>
                      <a:pt x="259" y="19"/>
                    </a:cubicBezTo>
                    <a:cubicBezTo>
                      <a:pt x="327" y="18"/>
                      <a:pt x="327" y="18"/>
                      <a:pt x="327" y="18"/>
                    </a:cubicBezTo>
                    <a:cubicBezTo>
                      <a:pt x="350" y="18"/>
                      <a:pt x="372" y="18"/>
                      <a:pt x="394" y="17"/>
                    </a:cubicBezTo>
                    <a:cubicBezTo>
                      <a:pt x="441" y="15"/>
                      <a:pt x="482" y="12"/>
                      <a:pt x="521" y="7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482" y="4"/>
                      <a:pt x="440" y="6"/>
                      <a:pt x="394" y="7"/>
                    </a:cubicBezTo>
                    <a:cubicBezTo>
                      <a:pt x="372" y="7"/>
                      <a:pt x="349" y="7"/>
                      <a:pt x="327" y="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7" name="Freeform 172"/>
              <p:cNvSpPr>
                <a:spLocks/>
              </p:cNvSpPr>
              <p:nvPr userDrawn="1"/>
            </p:nvSpPr>
            <p:spPr bwMode="auto">
              <a:xfrm>
                <a:off x="2499" y="591"/>
                <a:ext cx="445" cy="17"/>
              </a:xfrm>
              <a:custGeom>
                <a:avLst/>
                <a:gdLst>
                  <a:gd name="T0" fmla="*/ 445 w 445"/>
                  <a:gd name="T1" fmla="*/ 11 h 17"/>
                  <a:gd name="T2" fmla="*/ 0 w 445"/>
                  <a:gd name="T3" fmla="*/ 0 h 17"/>
                  <a:gd name="T4" fmla="*/ 0 w 445"/>
                  <a:gd name="T5" fmla="*/ 17 h 17"/>
                  <a:gd name="T6" fmla="*/ 445 w 445"/>
                  <a:gd name="T7" fmla="*/ 17 h 17"/>
                  <a:gd name="T8" fmla="*/ 445 w 445"/>
                  <a:gd name="T9" fmla="*/ 11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45" h="17">
                    <a:moveTo>
                      <a:pt x="445" y="11"/>
                    </a:moveTo>
                    <a:lnTo>
                      <a:pt x="0" y="0"/>
                    </a:lnTo>
                    <a:lnTo>
                      <a:pt x="0" y="17"/>
                    </a:lnTo>
                    <a:lnTo>
                      <a:pt x="445" y="17"/>
                    </a:lnTo>
                    <a:lnTo>
                      <a:pt x="445" y="1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8" name="Freeform 173"/>
              <p:cNvSpPr>
                <a:spLocks/>
              </p:cNvSpPr>
              <p:nvPr userDrawn="1"/>
            </p:nvSpPr>
            <p:spPr bwMode="auto">
              <a:xfrm>
                <a:off x="2499" y="273"/>
                <a:ext cx="445" cy="124"/>
              </a:xfrm>
              <a:custGeom>
                <a:avLst/>
                <a:gdLst>
                  <a:gd name="T0" fmla="*/ 184 w 521"/>
                  <a:gd name="T1" fmla="*/ 17 h 145"/>
                  <a:gd name="T2" fmla="*/ 161 w 521"/>
                  <a:gd name="T3" fmla="*/ 32 h 145"/>
                  <a:gd name="T4" fmla="*/ 134 w 521"/>
                  <a:gd name="T5" fmla="*/ 38 h 145"/>
                  <a:gd name="T6" fmla="*/ 114 w 521"/>
                  <a:gd name="T7" fmla="*/ 41 h 145"/>
                  <a:gd name="T8" fmla="*/ 107 w 521"/>
                  <a:gd name="T9" fmla="*/ 41 h 145"/>
                  <a:gd name="T10" fmla="*/ 0 w 521"/>
                  <a:gd name="T11" fmla="*/ 50 h 145"/>
                  <a:gd name="T12" fmla="*/ 0 w 521"/>
                  <a:gd name="T13" fmla="*/ 57 h 145"/>
                  <a:gd name="T14" fmla="*/ 108 w 521"/>
                  <a:gd name="T15" fmla="*/ 46 h 145"/>
                  <a:gd name="T16" fmla="*/ 121 w 521"/>
                  <a:gd name="T17" fmla="*/ 45 h 145"/>
                  <a:gd name="T18" fmla="*/ 134 w 521"/>
                  <a:gd name="T19" fmla="*/ 43 h 145"/>
                  <a:gd name="T20" fmla="*/ 162 w 521"/>
                  <a:gd name="T21" fmla="*/ 36 h 145"/>
                  <a:gd name="T22" fmla="*/ 186 w 521"/>
                  <a:gd name="T23" fmla="*/ 20 h 145"/>
                  <a:gd name="T24" fmla="*/ 202 w 521"/>
                  <a:gd name="T25" fmla="*/ 3 h 145"/>
                  <a:gd name="T26" fmla="*/ 202 w 521"/>
                  <a:gd name="T27" fmla="*/ 0 h 145"/>
                  <a:gd name="T28" fmla="*/ 184 w 521"/>
                  <a:gd name="T29" fmla="*/ 17 h 14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521" h="145">
                    <a:moveTo>
                      <a:pt x="474" y="45"/>
                    </a:moveTo>
                    <a:cubicBezTo>
                      <a:pt x="454" y="60"/>
                      <a:pt x="439" y="72"/>
                      <a:pt x="415" y="81"/>
                    </a:cubicBezTo>
                    <a:cubicBezTo>
                      <a:pt x="394" y="90"/>
                      <a:pt x="371" y="93"/>
                      <a:pt x="345" y="97"/>
                    </a:cubicBezTo>
                    <a:cubicBezTo>
                      <a:pt x="328" y="99"/>
                      <a:pt x="311" y="102"/>
                      <a:pt x="294" y="104"/>
                    </a:cubicBezTo>
                    <a:cubicBezTo>
                      <a:pt x="288" y="104"/>
                      <a:pt x="281" y="105"/>
                      <a:pt x="274" y="105"/>
                    </a:cubicBezTo>
                    <a:cubicBezTo>
                      <a:pt x="0" y="125"/>
                      <a:pt x="0" y="125"/>
                      <a:pt x="0" y="125"/>
                    </a:cubicBezTo>
                    <a:cubicBezTo>
                      <a:pt x="0" y="145"/>
                      <a:pt x="0" y="145"/>
                      <a:pt x="0" y="145"/>
                    </a:cubicBezTo>
                    <a:cubicBezTo>
                      <a:pt x="275" y="119"/>
                      <a:pt x="275" y="119"/>
                      <a:pt x="275" y="119"/>
                    </a:cubicBezTo>
                    <a:cubicBezTo>
                      <a:pt x="311" y="115"/>
                      <a:pt x="311" y="115"/>
                      <a:pt x="311" y="115"/>
                    </a:cubicBezTo>
                    <a:cubicBezTo>
                      <a:pt x="324" y="114"/>
                      <a:pt x="336" y="113"/>
                      <a:pt x="347" y="111"/>
                    </a:cubicBezTo>
                    <a:cubicBezTo>
                      <a:pt x="373" y="107"/>
                      <a:pt x="396" y="100"/>
                      <a:pt x="417" y="91"/>
                    </a:cubicBezTo>
                    <a:cubicBezTo>
                      <a:pt x="438" y="81"/>
                      <a:pt x="460" y="66"/>
                      <a:pt x="480" y="49"/>
                    </a:cubicBezTo>
                    <a:cubicBezTo>
                      <a:pt x="494" y="38"/>
                      <a:pt x="507" y="23"/>
                      <a:pt x="521" y="7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4" y="18"/>
                      <a:pt x="489" y="32"/>
                      <a:pt x="474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9" name="Freeform 174"/>
              <p:cNvSpPr>
                <a:spLocks/>
              </p:cNvSpPr>
              <p:nvPr userDrawn="1"/>
            </p:nvSpPr>
            <p:spPr bwMode="auto">
              <a:xfrm>
                <a:off x="2684" y="601"/>
                <a:ext cx="390" cy="173"/>
              </a:xfrm>
              <a:custGeom>
                <a:avLst/>
                <a:gdLst>
                  <a:gd name="T0" fmla="*/ 0 w 390"/>
                  <a:gd name="T1" fmla="*/ 173 h 173"/>
                  <a:gd name="T2" fmla="*/ 390 w 390"/>
                  <a:gd name="T3" fmla="*/ 173 h 173"/>
                  <a:gd name="T4" fmla="*/ 390 w 390"/>
                  <a:gd name="T5" fmla="*/ 0 h 173"/>
                  <a:gd name="T6" fmla="*/ 0 w 390"/>
                  <a:gd name="T7" fmla="*/ 0 h 173"/>
                  <a:gd name="T8" fmla="*/ 0 w 390"/>
                  <a:gd name="T9" fmla="*/ 173 h 173"/>
                  <a:gd name="T10" fmla="*/ 0 w 390"/>
                  <a:gd name="T11" fmla="*/ 173 h 17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90" h="173">
                    <a:moveTo>
                      <a:pt x="0" y="173"/>
                    </a:moveTo>
                    <a:lnTo>
                      <a:pt x="390" y="173"/>
                    </a:lnTo>
                    <a:lnTo>
                      <a:pt x="390" y="0"/>
                    </a:lnTo>
                    <a:lnTo>
                      <a:pt x="0" y="0"/>
                    </a:lnTo>
                    <a:lnTo>
                      <a:pt x="0" y="17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0" name="Freeform 175"/>
              <p:cNvSpPr>
                <a:spLocks/>
              </p:cNvSpPr>
              <p:nvPr userDrawn="1"/>
            </p:nvSpPr>
            <p:spPr bwMode="auto">
              <a:xfrm>
                <a:off x="2684" y="347"/>
                <a:ext cx="390" cy="261"/>
              </a:xfrm>
              <a:custGeom>
                <a:avLst/>
                <a:gdLst>
                  <a:gd name="T0" fmla="*/ 390 w 390"/>
                  <a:gd name="T1" fmla="*/ 260 h 260"/>
                  <a:gd name="T2" fmla="*/ 390 w 390"/>
                  <a:gd name="T3" fmla="*/ 0 h 260"/>
                  <a:gd name="T4" fmla="*/ 0 w 390"/>
                  <a:gd name="T5" fmla="*/ 0 h 260"/>
                  <a:gd name="T6" fmla="*/ 0 w 390"/>
                  <a:gd name="T7" fmla="*/ 260 h 260"/>
                  <a:gd name="T8" fmla="*/ 390 w 390"/>
                  <a:gd name="T9" fmla="*/ 260 h 260"/>
                  <a:gd name="T10" fmla="*/ 390 w 390"/>
                  <a:gd name="T11" fmla="*/ 260 h 26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90" h="260">
                    <a:moveTo>
                      <a:pt x="390" y="260"/>
                    </a:moveTo>
                    <a:lnTo>
                      <a:pt x="390" y="0"/>
                    </a:lnTo>
                    <a:lnTo>
                      <a:pt x="0" y="0"/>
                    </a:lnTo>
                    <a:lnTo>
                      <a:pt x="0" y="260"/>
                    </a:lnTo>
                    <a:lnTo>
                      <a:pt x="390" y="260"/>
                    </a:lnTo>
                    <a:close/>
                  </a:path>
                </a:pathLst>
              </a:custGeom>
              <a:solidFill>
                <a:srgbClr val="004494"/>
              </a:solidFill>
              <a:ln w="31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1" name="Freeform 176"/>
              <p:cNvSpPr>
                <a:spLocks/>
              </p:cNvSpPr>
              <p:nvPr userDrawn="1"/>
            </p:nvSpPr>
            <p:spPr bwMode="auto">
              <a:xfrm>
                <a:off x="2861" y="371"/>
                <a:ext cx="36" cy="35"/>
              </a:xfrm>
              <a:custGeom>
                <a:avLst/>
                <a:gdLst>
                  <a:gd name="T0" fmla="*/ 23 w 36"/>
                  <a:gd name="T1" fmla="*/ 12 h 35"/>
                  <a:gd name="T2" fmla="*/ 36 w 36"/>
                  <a:gd name="T3" fmla="*/ 12 h 35"/>
                  <a:gd name="T4" fmla="*/ 25 w 36"/>
                  <a:gd name="T5" fmla="*/ 21 h 35"/>
                  <a:gd name="T6" fmla="*/ 29 w 36"/>
                  <a:gd name="T7" fmla="*/ 35 h 35"/>
                  <a:gd name="T8" fmla="*/ 18 w 36"/>
                  <a:gd name="T9" fmla="*/ 26 h 35"/>
                  <a:gd name="T10" fmla="*/ 7 w 36"/>
                  <a:gd name="T11" fmla="*/ 35 h 35"/>
                  <a:gd name="T12" fmla="*/ 11 w 36"/>
                  <a:gd name="T13" fmla="*/ 21 h 35"/>
                  <a:gd name="T14" fmla="*/ 0 w 36"/>
                  <a:gd name="T15" fmla="*/ 12 h 35"/>
                  <a:gd name="T16" fmla="*/ 14 w 36"/>
                  <a:gd name="T17" fmla="*/ 12 h 35"/>
                  <a:gd name="T18" fmla="*/ 18 w 36"/>
                  <a:gd name="T19" fmla="*/ 0 h 35"/>
                  <a:gd name="T20" fmla="*/ 23 w 36"/>
                  <a:gd name="T21" fmla="*/ 12 h 35"/>
                  <a:gd name="T22" fmla="*/ 23 w 36"/>
                  <a:gd name="T23" fmla="*/ 12 h 3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6" h="35">
                    <a:moveTo>
                      <a:pt x="23" y="12"/>
                    </a:moveTo>
                    <a:lnTo>
                      <a:pt x="36" y="12"/>
                    </a:lnTo>
                    <a:lnTo>
                      <a:pt x="25" y="21"/>
                    </a:lnTo>
                    <a:lnTo>
                      <a:pt x="29" y="35"/>
                    </a:lnTo>
                    <a:lnTo>
                      <a:pt x="18" y="26"/>
                    </a:lnTo>
                    <a:lnTo>
                      <a:pt x="7" y="35"/>
                    </a:lnTo>
                    <a:lnTo>
                      <a:pt x="11" y="21"/>
                    </a:lnTo>
                    <a:lnTo>
                      <a:pt x="0" y="12"/>
                    </a:lnTo>
                    <a:lnTo>
                      <a:pt x="14" y="12"/>
                    </a:lnTo>
                    <a:lnTo>
                      <a:pt x="18" y="0"/>
                    </a:lnTo>
                    <a:lnTo>
                      <a:pt x="23" y="12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2" name="Freeform 177"/>
              <p:cNvSpPr>
                <a:spLocks/>
              </p:cNvSpPr>
              <p:nvPr userDrawn="1"/>
            </p:nvSpPr>
            <p:spPr bwMode="auto">
              <a:xfrm>
                <a:off x="2862" y="546"/>
                <a:ext cx="35" cy="34"/>
              </a:xfrm>
              <a:custGeom>
                <a:avLst/>
                <a:gdLst>
                  <a:gd name="T0" fmla="*/ 22 w 35"/>
                  <a:gd name="T1" fmla="*/ 13 h 34"/>
                  <a:gd name="T2" fmla="*/ 35 w 35"/>
                  <a:gd name="T3" fmla="*/ 13 h 34"/>
                  <a:gd name="T4" fmla="*/ 24 w 35"/>
                  <a:gd name="T5" fmla="*/ 20 h 34"/>
                  <a:gd name="T6" fmla="*/ 28 w 35"/>
                  <a:gd name="T7" fmla="*/ 34 h 34"/>
                  <a:gd name="T8" fmla="*/ 18 w 35"/>
                  <a:gd name="T9" fmla="*/ 26 h 34"/>
                  <a:gd name="T10" fmla="*/ 7 w 35"/>
                  <a:gd name="T11" fmla="*/ 34 h 34"/>
                  <a:gd name="T12" fmla="*/ 11 w 35"/>
                  <a:gd name="T13" fmla="*/ 20 h 34"/>
                  <a:gd name="T14" fmla="*/ 0 w 35"/>
                  <a:gd name="T15" fmla="*/ 13 h 34"/>
                  <a:gd name="T16" fmla="*/ 14 w 35"/>
                  <a:gd name="T17" fmla="*/ 13 h 34"/>
                  <a:gd name="T18" fmla="*/ 18 w 35"/>
                  <a:gd name="T19" fmla="*/ 0 h 34"/>
                  <a:gd name="T20" fmla="*/ 22 w 35"/>
                  <a:gd name="T21" fmla="*/ 13 h 34"/>
                  <a:gd name="T22" fmla="*/ 22 w 35"/>
                  <a:gd name="T23" fmla="*/ 13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4">
                    <a:moveTo>
                      <a:pt x="22" y="13"/>
                    </a:moveTo>
                    <a:lnTo>
                      <a:pt x="35" y="13"/>
                    </a:lnTo>
                    <a:lnTo>
                      <a:pt x="24" y="20"/>
                    </a:lnTo>
                    <a:lnTo>
                      <a:pt x="28" y="34"/>
                    </a:lnTo>
                    <a:lnTo>
                      <a:pt x="18" y="26"/>
                    </a:lnTo>
                    <a:lnTo>
                      <a:pt x="7" y="34"/>
                    </a:lnTo>
                    <a:lnTo>
                      <a:pt x="11" y="20"/>
                    </a:lnTo>
                    <a:lnTo>
                      <a:pt x="0" y="13"/>
                    </a:lnTo>
                    <a:lnTo>
                      <a:pt x="14" y="13"/>
                    </a:lnTo>
                    <a:lnTo>
                      <a:pt x="18" y="0"/>
                    </a:lnTo>
                    <a:lnTo>
                      <a:pt x="22" y="13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3" name="Freeform 178"/>
              <p:cNvSpPr>
                <a:spLocks/>
              </p:cNvSpPr>
              <p:nvPr userDrawn="1"/>
            </p:nvSpPr>
            <p:spPr bwMode="auto">
              <a:xfrm>
                <a:off x="2905" y="534"/>
                <a:ext cx="36" cy="34"/>
              </a:xfrm>
              <a:custGeom>
                <a:avLst/>
                <a:gdLst>
                  <a:gd name="T0" fmla="*/ 22 w 36"/>
                  <a:gd name="T1" fmla="*/ 13 h 34"/>
                  <a:gd name="T2" fmla="*/ 36 w 36"/>
                  <a:gd name="T3" fmla="*/ 13 h 34"/>
                  <a:gd name="T4" fmla="*/ 25 w 36"/>
                  <a:gd name="T5" fmla="*/ 21 h 34"/>
                  <a:gd name="T6" fmla="*/ 29 w 36"/>
                  <a:gd name="T7" fmla="*/ 34 h 34"/>
                  <a:gd name="T8" fmla="*/ 18 w 36"/>
                  <a:gd name="T9" fmla="*/ 26 h 34"/>
                  <a:gd name="T10" fmla="*/ 7 w 36"/>
                  <a:gd name="T11" fmla="*/ 34 h 34"/>
                  <a:gd name="T12" fmla="*/ 11 w 36"/>
                  <a:gd name="T13" fmla="*/ 21 h 34"/>
                  <a:gd name="T14" fmla="*/ 0 w 36"/>
                  <a:gd name="T15" fmla="*/ 13 h 34"/>
                  <a:gd name="T16" fmla="*/ 14 w 36"/>
                  <a:gd name="T17" fmla="*/ 13 h 34"/>
                  <a:gd name="T18" fmla="*/ 18 w 36"/>
                  <a:gd name="T19" fmla="*/ 0 h 34"/>
                  <a:gd name="T20" fmla="*/ 22 w 36"/>
                  <a:gd name="T21" fmla="*/ 13 h 34"/>
                  <a:gd name="T22" fmla="*/ 22 w 36"/>
                  <a:gd name="T23" fmla="*/ 13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6" h="34">
                    <a:moveTo>
                      <a:pt x="22" y="13"/>
                    </a:moveTo>
                    <a:lnTo>
                      <a:pt x="36" y="13"/>
                    </a:lnTo>
                    <a:lnTo>
                      <a:pt x="25" y="21"/>
                    </a:lnTo>
                    <a:lnTo>
                      <a:pt x="29" y="34"/>
                    </a:lnTo>
                    <a:lnTo>
                      <a:pt x="18" y="26"/>
                    </a:lnTo>
                    <a:lnTo>
                      <a:pt x="7" y="34"/>
                    </a:lnTo>
                    <a:lnTo>
                      <a:pt x="11" y="21"/>
                    </a:lnTo>
                    <a:lnTo>
                      <a:pt x="0" y="13"/>
                    </a:lnTo>
                    <a:lnTo>
                      <a:pt x="14" y="13"/>
                    </a:lnTo>
                    <a:lnTo>
                      <a:pt x="18" y="0"/>
                    </a:lnTo>
                    <a:lnTo>
                      <a:pt x="22" y="13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4" name="Freeform 179"/>
              <p:cNvSpPr>
                <a:spLocks/>
              </p:cNvSpPr>
              <p:nvPr userDrawn="1"/>
            </p:nvSpPr>
            <p:spPr bwMode="auto">
              <a:xfrm>
                <a:off x="2905" y="383"/>
                <a:ext cx="36" cy="34"/>
              </a:xfrm>
              <a:custGeom>
                <a:avLst/>
                <a:gdLst>
                  <a:gd name="T0" fmla="*/ 22 w 36"/>
                  <a:gd name="T1" fmla="*/ 12 h 34"/>
                  <a:gd name="T2" fmla="*/ 36 w 36"/>
                  <a:gd name="T3" fmla="*/ 12 h 34"/>
                  <a:gd name="T4" fmla="*/ 25 w 36"/>
                  <a:gd name="T5" fmla="*/ 20 h 34"/>
                  <a:gd name="T6" fmla="*/ 29 w 36"/>
                  <a:gd name="T7" fmla="*/ 34 h 34"/>
                  <a:gd name="T8" fmla="*/ 18 w 36"/>
                  <a:gd name="T9" fmla="*/ 25 h 34"/>
                  <a:gd name="T10" fmla="*/ 7 w 36"/>
                  <a:gd name="T11" fmla="*/ 34 h 34"/>
                  <a:gd name="T12" fmla="*/ 11 w 36"/>
                  <a:gd name="T13" fmla="*/ 20 h 34"/>
                  <a:gd name="T14" fmla="*/ 0 w 36"/>
                  <a:gd name="T15" fmla="*/ 12 h 34"/>
                  <a:gd name="T16" fmla="*/ 14 w 36"/>
                  <a:gd name="T17" fmla="*/ 12 h 34"/>
                  <a:gd name="T18" fmla="*/ 18 w 36"/>
                  <a:gd name="T19" fmla="*/ 0 h 34"/>
                  <a:gd name="T20" fmla="*/ 22 w 36"/>
                  <a:gd name="T21" fmla="*/ 12 h 34"/>
                  <a:gd name="T22" fmla="*/ 22 w 36"/>
                  <a:gd name="T23" fmla="*/ 12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6" h="34">
                    <a:moveTo>
                      <a:pt x="22" y="12"/>
                    </a:moveTo>
                    <a:lnTo>
                      <a:pt x="36" y="12"/>
                    </a:lnTo>
                    <a:lnTo>
                      <a:pt x="25" y="20"/>
                    </a:lnTo>
                    <a:lnTo>
                      <a:pt x="29" y="34"/>
                    </a:lnTo>
                    <a:lnTo>
                      <a:pt x="18" y="25"/>
                    </a:lnTo>
                    <a:lnTo>
                      <a:pt x="7" y="34"/>
                    </a:lnTo>
                    <a:lnTo>
                      <a:pt x="11" y="20"/>
                    </a:lnTo>
                    <a:lnTo>
                      <a:pt x="0" y="12"/>
                    </a:lnTo>
                    <a:lnTo>
                      <a:pt x="14" y="12"/>
                    </a:lnTo>
                    <a:lnTo>
                      <a:pt x="18" y="0"/>
                    </a:lnTo>
                    <a:lnTo>
                      <a:pt x="22" y="12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5" name="Freeform 180"/>
              <p:cNvSpPr>
                <a:spLocks/>
              </p:cNvSpPr>
              <p:nvPr userDrawn="1"/>
            </p:nvSpPr>
            <p:spPr bwMode="auto">
              <a:xfrm>
                <a:off x="2937" y="414"/>
                <a:ext cx="35" cy="34"/>
              </a:xfrm>
              <a:custGeom>
                <a:avLst/>
                <a:gdLst>
                  <a:gd name="T0" fmla="*/ 22 w 35"/>
                  <a:gd name="T1" fmla="*/ 13 h 34"/>
                  <a:gd name="T2" fmla="*/ 35 w 35"/>
                  <a:gd name="T3" fmla="*/ 13 h 34"/>
                  <a:gd name="T4" fmla="*/ 24 w 35"/>
                  <a:gd name="T5" fmla="*/ 22 h 34"/>
                  <a:gd name="T6" fmla="*/ 29 w 35"/>
                  <a:gd name="T7" fmla="*/ 34 h 34"/>
                  <a:gd name="T8" fmla="*/ 17 w 35"/>
                  <a:gd name="T9" fmla="*/ 27 h 34"/>
                  <a:gd name="T10" fmla="*/ 7 w 35"/>
                  <a:gd name="T11" fmla="*/ 34 h 34"/>
                  <a:gd name="T12" fmla="*/ 11 w 35"/>
                  <a:gd name="T13" fmla="*/ 22 h 34"/>
                  <a:gd name="T14" fmla="*/ 0 w 35"/>
                  <a:gd name="T15" fmla="*/ 13 h 34"/>
                  <a:gd name="T16" fmla="*/ 14 w 35"/>
                  <a:gd name="T17" fmla="*/ 13 h 34"/>
                  <a:gd name="T18" fmla="*/ 17 w 35"/>
                  <a:gd name="T19" fmla="*/ 0 h 34"/>
                  <a:gd name="T20" fmla="*/ 22 w 35"/>
                  <a:gd name="T21" fmla="*/ 13 h 34"/>
                  <a:gd name="T22" fmla="*/ 22 w 35"/>
                  <a:gd name="T23" fmla="*/ 13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4">
                    <a:moveTo>
                      <a:pt x="22" y="13"/>
                    </a:moveTo>
                    <a:lnTo>
                      <a:pt x="35" y="13"/>
                    </a:lnTo>
                    <a:lnTo>
                      <a:pt x="24" y="22"/>
                    </a:lnTo>
                    <a:lnTo>
                      <a:pt x="29" y="34"/>
                    </a:lnTo>
                    <a:lnTo>
                      <a:pt x="17" y="27"/>
                    </a:lnTo>
                    <a:lnTo>
                      <a:pt x="7" y="34"/>
                    </a:lnTo>
                    <a:lnTo>
                      <a:pt x="11" y="22"/>
                    </a:lnTo>
                    <a:lnTo>
                      <a:pt x="0" y="13"/>
                    </a:lnTo>
                    <a:lnTo>
                      <a:pt x="14" y="13"/>
                    </a:lnTo>
                    <a:lnTo>
                      <a:pt x="17" y="0"/>
                    </a:lnTo>
                    <a:lnTo>
                      <a:pt x="22" y="13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6" name="Freeform 181"/>
              <p:cNvSpPr>
                <a:spLocks/>
              </p:cNvSpPr>
              <p:nvPr userDrawn="1"/>
            </p:nvSpPr>
            <p:spPr bwMode="auto">
              <a:xfrm>
                <a:off x="2937" y="503"/>
                <a:ext cx="35" cy="34"/>
              </a:xfrm>
              <a:custGeom>
                <a:avLst/>
                <a:gdLst>
                  <a:gd name="T0" fmla="*/ 22 w 35"/>
                  <a:gd name="T1" fmla="*/ 12 h 34"/>
                  <a:gd name="T2" fmla="*/ 35 w 35"/>
                  <a:gd name="T3" fmla="*/ 12 h 34"/>
                  <a:gd name="T4" fmla="*/ 24 w 35"/>
                  <a:gd name="T5" fmla="*/ 21 h 34"/>
                  <a:gd name="T6" fmla="*/ 29 w 35"/>
                  <a:gd name="T7" fmla="*/ 34 h 34"/>
                  <a:gd name="T8" fmla="*/ 17 w 35"/>
                  <a:gd name="T9" fmla="*/ 26 h 34"/>
                  <a:gd name="T10" fmla="*/ 7 w 35"/>
                  <a:gd name="T11" fmla="*/ 34 h 34"/>
                  <a:gd name="T12" fmla="*/ 11 w 35"/>
                  <a:gd name="T13" fmla="*/ 21 h 34"/>
                  <a:gd name="T14" fmla="*/ 0 w 35"/>
                  <a:gd name="T15" fmla="*/ 12 h 34"/>
                  <a:gd name="T16" fmla="*/ 14 w 35"/>
                  <a:gd name="T17" fmla="*/ 12 h 34"/>
                  <a:gd name="T18" fmla="*/ 17 w 35"/>
                  <a:gd name="T19" fmla="*/ 0 h 34"/>
                  <a:gd name="T20" fmla="*/ 22 w 35"/>
                  <a:gd name="T21" fmla="*/ 12 h 34"/>
                  <a:gd name="T22" fmla="*/ 22 w 35"/>
                  <a:gd name="T23" fmla="*/ 12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4">
                    <a:moveTo>
                      <a:pt x="22" y="12"/>
                    </a:moveTo>
                    <a:lnTo>
                      <a:pt x="35" y="12"/>
                    </a:lnTo>
                    <a:lnTo>
                      <a:pt x="24" y="21"/>
                    </a:lnTo>
                    <a:lnTo>
                      <a:pt x="29" y="34"/>
                    </a:lnTo>
                    <a:lnTo>
                      <a:pt x="17" y="26"/>
                    </a:lnTo>
                    <a:lnTo>
                      <a:pt x="7" y="34"/>
                    </a:lnTo>
                    <a:lnTo>
                      <a:pt x="11" y="21"/>
                    </a:lnTo>
                    <a:lnTo>
                      <a:pt x="0" y="12"/>
                    </a:lnTo>
                    <a:lnTo>
                      <a:pt x="14" y="12"/>
                    </a:lnTo>
                    <a:lnTo>
                      <a:pt x="17" y="0"/>
                    </a:lnTo>
                    <a:lnTo>
                      <a:pt x="22" y="12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7" name="Freeform 182"/>
              <p:cNvSpPr>
                <a:spLocks/>
              </p:cNvSpPr>
              <p:nvPr userDrawn="1"/>
            </p:nvSpPr>
            <p:spPr bwMode="auto">
              <a:xfrm>
                <a:off x="2949" y="458"/>
                <a:ext cx="35" cy="34"/>
              </a:xfrm>
              <a:custGeom>
                <a:avLst/>
                <a:gdLst>
                  <a:gd name="T0" fmla="*/ 22 w 35"/>
                  <a:gd name="T1" fmla="*/ 13 h 33"/>
                  <a:gd name="T2" fmla="*/ 35 w 35"/>
                  <a:gd name="T3" fmla="*/ 13 h 33"/>
                  <a:gd name="T4" fmla="*/ 24 w 35"/>
                  <a:gd name="T5" fmla="*/ 20 h 33"/>
                  <a:gd name="T6" fmla="*/ 29 w 35"/>
                  <a:gd name="T7" fmla="*/ 33 h 33"/>
                  <a:gd name="T8" fmla="*/ 17 w 35"/>
                  <a:gd name="T9" fmla="*/ 25 h 33"/>
                  <a:gd name="T10" fmla="*/ 7 w 35"/>
                  <a:gd name="T11" fmla="*/ 33 h 33"/>
                  <a:gd name="T12" fmla="*/ 11 w 35"/>
                  <a:gd name="T13" fmla="*/ 20 h 33"/>
                  <a:gd name="T14" fmla="*/ 0 w 35"/>
                  <a:gd name="T15" fmla="*/ 13 h 33"/>
                  <a:gd name="T16" fmla="*/ 14 w 35"/>
                  <a:gd name="T17" fmla="*/ 13 h 33"/>
                  <a:gd name="T18" fmla="*/ 17 w 35"/>
                  <a:gd name="T19" fmla="*/ 0 h 33"/>
                  <a:gd name="T20" fmla="*/ 22 w 35"/>
                  <a:gd name="T21" fmla="*/ 13 h 33"/>
                  <a:gd name="T22" fmla="*/ 22 w 35"/>
                  <a:gd name="T23" fmla="*/ 13 h 3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3">
                    <a:moveTo>
                      <a:pt x="22" y="13"/>
                    </a:moveTo>
                    <a:lnTo>
                      <a:pt x="35" y="13"/>
                    </a:lnTo>
                    <a:lnTo>
                      <a:pt x="24" y="20"/>
                    </a:lnTo>
                    <a:lnTo>
                      <a:pt x="29" y="33"/>
                    </a:lnTo>
                    <a:lnTo>
                      <a:pt x="17" y="25"/>
                    </a:lnTo>
                    <a:lnTo>
                      <a:pt x="7" y="33"/>
                    </a:lnTo>
                    <a:lnTo>
                      <a:pt x="11" y="20"/>
                    </a:lnTo>
                    <a:lnTo>
                      <a:pt x="0" y="13"/>
                    </a:lnTo>
                    <a:lnTo>
                      <a:pt x="14" y="13"/>
                    </a:lnTo>
                    <a:lnTo>
                      <a:pt x="17" y="0"/>
                    </a:lnTo>
                    <a:lnTo>
                      <a:pt x="22" y="13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8" name="Freeform 183"/>
              <p:cNvSpPr>
                <a:spLocks/>
              </p:cNvSpPr>
              <p:nvPr userDrawn="1"/>
            </p:nvSpPr>
            <p:spPr bwMode="auto">
              <a:xfrm>
                <a:off x="2818" y="383"/>
                <a:ext cx="35" cy="34"/>
              </a:xfrm>
              <a:custGeom>
                <a:avLst/>
                <a:gdLst>
                  <a:gd name="T0" fmla="*/ 21 w 35"/>
                  <a:gd name="T1" fmla="*/ 12 h 34"/>
                  <a:gd name="T2" fmla="*/ 35 w 35"/>
                  <a:gd name="T3" fmla="*/ 12 h 34"/>
                  <a:gd name="T4" fmla="*/ 24 w 35"/>
                  <a:gd name="T5" fmla="*/ 20 h 34"/>
                  <a:gd name="T6" fmla="*/ 28 w 35"/>
                  <a:gd name="T7" fmla="*/ 34 h 34"/>
                  <a:gd name="T8" fmla="*/ 18 w 35"/>
                  <a:gd name="T9" fmla="*/ 25 h 34"/>
                  <a:gd name="T10" fmla="*/ 7 w 35"/>
                  <a:gd name="T11" fmla="*/ 34 h 34"/>
                  <a:gd name="T12" fmla="*/ 11 w 35"/>
                  <a:gd name="T13" fmla="*/ 20 h 34"/>
                  <a:gd name="T14" fmla="*/ 0 w 35"/>
                  <a:gd name="T15" fmla="*/ 12 h 34"/>
                  <a:gd name="T16" fmla="*/ 13 w 35"/>
                  <a:gd name="T17" fmla="*/ 12 h 34"/>
                  <a:gd name="T18" fmla="*/ 18 w 35"/>
                  <a:gd name="T19" fmla="*/ 0 h 34"/>
                  <a:gd name="T20" fmla="*/ 21 w 35"/>
                  <a:gd name="T21" fmla="*/ 12 h 34"/>
                  <a:gd name="T22" fmla="*/ 21 w 35"/>
                  <a:gd name="T23" fmla="*/ 12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4">
                    <a:moveTo>
                      <a:pt x="21" y="12"/>
                    </a:moveTo>
                    <a:lnTo>
                      <a:pt x="35" y="12"/>
                    </a:lnTo>
                    <a:lnTo>
                      <a:pt x="24" y="20"/>
                    </a:lnTo>
                    <a:lnTo>
                      <a:pt x="28" y="34"/>
                    </a:lnTo>
                    <a:lnTo>
                      <a:pt x="18" y="25"/>
                    </a:lnTo>
                    <a:lnTo>
                      <a:pt x="7" y="34"/>
                    </a:lnTo>
                    <a:lnTo>
                      <a:pt x="11" y="20"/>
                    </a:lnTo>
                    <a:lnTo>
                      <a:pt x="0" y="12"/>
                    </a:lnTo>
                    <a:lnTo>
                      <a:pt x="13" y="12"/>
                    </a:lnTo>
                    <a:lnTo>
                      <a:pt x="18" y="0"/>
                    </a:lnTo>
                    <a:lnTo>
                      <a:pt x="21" y="12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9" name="Freeform 184"/>
              <p:cNvSpPr>
                <a:spLocks/>
              </p:cNvSpPr>
              <p:nvPr userDrawn="1"/>
            </p:nvSpPr>
            <p:spPr bwMode="auto">
              <a:xfrm>
                <a:off x="2787" y="414"/>
                <a:ext cx="35" cy="34"/>
              </a:xfrm>
              <a:custGeom>
                <a:avLst/>
                <a:gdLst>
                  <a:gd name="T0" fmla="*/ 21 w 35"/>
                  <a:gd name="T1" fmla="*/ 13 h 34"/>
                  <a:gd name="T2" fmla="*/ 35 w 35"/>
                  <a:gd name="T3" fmla="*/ 13 h 34"/>
                  <a:gd name="T4" fmla="*/ 24 w 35"/>
                  <a:gd name="T5" fmla="*/ 22 h 34"/>
                  <a:gd name="T6" fmla="*/ 28 w 35"/>
                  <a:gd name="T7" fmla="*/ 34 h 34"/>
                  <a:gd name="T8" fmla="*/ 17 w 35"/>
                  <a:gd name="T9" fmla="*/ 27 h 34"/>
                  <a:gd name="T10" fmla="*/ 7 w 35"/>
                  <a:gd name="T11" fmla="*/ 34 h 34"/>
                  <a:gd name="T12" fmla="*/ 11 w 35"/>
                  <a:gd name="T13" fmla="*/ 22 h 34"/>
                  <a:gd name="T14" fmla="*/ 0 w 35"/>
                  <a:gd name="T15" fmla="*/ 13 h 34"/>
                  <a:gd name="T16" fmla="*/ 13 w 35"/>
                  <a:gd name="T17" fmla="*/ 13 h 34"/>
                  <a:gd name="T18" fmla="*/ 17 w 35"/>
                  <a:gd name="T19" fmla="*/ 0 h 34"/>
                  <a:gd name="T20" fmla="*/ 21 w 35"/>
                  <a:gd name="T21" fmla="*/ 13 h 34"/>
                  <a:gd name="T22" fmla="*/ 21 w 35"/>
                  <a:gd name="T23" fmla="*/ 13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4">
                    <a:moveTo>
                      <a:pt x="21" y="13"/>
                    </a:moveTo>
                    <a:lnTo>
                      <a:pt x="35" y="13"/>
                    </a:lnTo>
                    <a:lnTo>
                      <a:pt x="24" y="22"/>
                    </a:lnTo>
                    <a:lnTo>
                      <a:pt x="28" y="34"/>
                    </a:lnTo>
                    <a:lnTo>
                      <a:pt x="17" y="27"/>
                    </a:lnTo>
                    <a:lnTo>
                      <a:pt x="7" y="34"/>
                    </a:lnTo>
                    <a:lnTo>
                      <a:pt x="11" y="22"/>
                    </a:lnTo>
                    <a:lnTo>
                      <a:pt x="0" y="13"/>
                    </a:lnTo>
                    <a:lnTo>
                      <a:pt x="13" y="13"/>
                    </a:lnTo>
                    <a:lnTo>
                      <a:pt x="17" y="0"/>
                    </a:lnTo>
                    <a:lnTo>
                      <a:pt x="21" y="13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0" name="Freeform 185"/>
              <p:cNvSpPr>
                <a:spLocks/>
              </p:cNvSpPr>
              <p:nvPr userDrawn="1"/>
            </p:nvSpPr>
            <p:spPr bwMode="auto">
              <a:xfrm>
                <a:off x="2775" y="458"/>
                <a:ext cx="35" cy="34"/>
              </a:xfrm>
              <a:custGeom>
                <a:avLst/>
                <a:gdLst>
                  <a:gd name="T0" fmla="*/ 21 w 35"/>
                  <a:gd name="T1" fmla="*/ 13 h 33"/>
                  <a:gd name="T2" fmla="*/ 35 w 35"/>
                  <a:gd name="T3" fmla="*/ 13 h 33"/>
                  <a:gd name="T4" fmla="*/ 25 w 35"/>
                  <a:gd name="T5" fmla="*/ 20 h 33"/>
                  <a:gd name="T6" fmla="*/ 29 w 35"/>
                  <a:gd name="T7" fmla="*/ 33 h 33"/>
                  <a:gd name="T8" fmla="*/ 18 w 35"/>
                  <a:gd name="T9" fmla="*/ 25 h 33"/>
                  <a:gd name="T10" fmla="*/ 7 w 35"/>
                  <a:gd name="T11" fmla="*/ 33 h 33"/>
                  <a:gd name="T12" fmla="*/ 11 w 35"/>
                  <a:gd name="T13" fmla="*/ 20 h 33"/>
                  <a:gd name="T14" fmla="*/ 0 w 35"/>
                  <a:gd name="T15" fmla="*/ 13 h 33"/>
                  <a:gd name="T16" fmla="*/ 14 w 35"/>
                  <a:gd name="T17" fmla="*/ 13 h 33"/>
                  <a:gd name="T18" fmla="*/ 18 w 35"/>
                  <a:gd name="T19" fmla="*/ 0 h 33"/>
                  <a:gd name="T20" fmla="*/ 21 w 35"/>
                  <a:gd name="T21" fmla="*/ 13 h 33"/>
                  <a:gd name="T22" fmla="*/ 21 w 35"/>
                  <a:gd name="T23" fmla="*/ 13 h 3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3">
                    <a:moveTo>
                      <a:pt x="21" y="13"/>
                    </a:moveTo>
                    <a:lnTo>
                      <a:pt x="35" y="13"/>
                    </a:lnTo>
                    <a:lnTo>
                      <a:pt x="25" y="20"/>
                    </a:lnTo>
                    <a:lnTo>
                      <a:pt x="29" y="33"/>
                    </a:lnTo>
                    <a:lnTo>
                      <a:pt x="18" y="25"/>
                    </a:lnTo>
                    <a:lnTo>
                      <a:pt x="7" y="33"/>
                    </a:lnTo>
                    <a:lnTo>
                      <a:pt x="11" y="20"/>
                    </a:lnTo>
                    <a:lnTo>
                      <a:pt x="0" y="13"/>
                    </a:lnTo>
                    <a:lnTo>
                      <a:pt x="14" y="13"/>
                    </a:lnTo>
                    <a:lnTo>
                      <a:pt x="18" y="0"/>
                    </a:lnTo>
                    <a:lnTo>
                      <a:pt x="21" y="13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1" name="Freeform 186"/>
              <p:cNvSpPr>
                <a:spLocks/>
              </p:cNvSpPr>
              <p:nvPr userDrawn="1"/>
            </p:nvSpPr>
            <p:spPr bwMode="auto">
              <a:xfrm>
                <a:off x="2787" y="503"/>
                <a:ext cx="35" cy="34"/>
              </a:xfrm>
              <a:custGeom>
                <a:avLst/>
                <a:gdLst>
                  <a:gd name="T0" fmla="*/ 21 w 35"/>
                  <a:gd name="T1" fmla="*/ 13 h 34"/>
                  <a:gd name="T2" fmla="*/ 35 w 35"/>
                  <a:gd name="T3" fmla="*/ 13 h 34"/>
                  <a:gd name="T4" fmla="*/ 24 w 35"/>
                  <a:gd name="T5" fmla="*/ 21 h 34"/>
                  <a:gd name="T6" fmla="*/ 28 w 35"/>
                  <a:gd name="T7" fmla="*/ 34 h 34"/>
                  <a:gd name="T8" fmla="*/ 17 w 35"/>
                  <a:gd name="T9" fmla="*/ 26 h 34"/>
                  <a:gd name="T10" fmla="*/ 7 w 35"/>
                  <a:gd name="T11" fmla="*/ 34 h 34"/>
                  <a:gd name="T12" fmla="*/ 11 w 35"/>
                  <a:gd name="T13" fmla="*/ 21 h 34"/>
                  <a:gd name="T14" fmla="*/ 0 w 35"/>
                  <a:gd name="T15" fmla="*/ 13 h 34"/>
                  <a:gd name="T16" fmla="*/ 13 w 35"/>
                  <a:gd name="T17" fmla="*/ 13 h 34"/>
                  <a:gd name="T18" fmla="*/ 17 w 35"/>
                  <a:gd name="T19" fmla="*/ 0 h 34"/>
                  <a:gd name="T20" fmla="*/ 21 w 35"/>
                  <a:gd name="T21" fmla="*/ 13 h 34"/>
                  <a:gd name="T22" fmla="*/ 21 w 35"/>
                  <a:gd name="T23" fmla="*/ 13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4">
                    <a:moveTo>
                      <a:pt x="21" y="13"/>
                    </a:moveTo>
                    <a:lnTo>
                      <a:pt x="35" y="13"/>
                    </a:lnTo>
                    <a:lnTo>
                      <a:pt x="24" y="21"/>
                    </a:lnTo>
                    <a:lnTo>
                      <a:pt x="28" y="34"/>
                    </a:lnTo>
                    <a:lnTo>
                      <a:pt x="17" y="26"/>
                    </a:lnTo>
                    <a:lnTo>
                      <a:pt x="7" y="34"/>
                    </a:lnTo>
                    <a:lnTo>
                      <a:pt x="11" y="21"/>
                    </a:lnTo>
                    <a:lnTo>
                      <a:pt x="0" y="13"/>
                    </a:lnTo>
                    <a:lnTo>
                      <a:pt x="13" y="13"/>
                    </a:lnTo>
                    <a:lnTo>
                      <a:pt x="17" y="0"/>
                    </a:lnTo>
                    <a:lnTo>
                      <a:pt x="21" y="13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2" name="Freeform 187"/>
              <p:cNvSpPr>
                <a:spLocks/>
              </p:cNvSpPr>
              <p:nvPr userDrawn="1"/>
            </p:nvSpPr>
            <p:spPr bwMode="auto">
              <a:xfrm>
                <a:off x="2819" y="535"/>
                <a:ext cx="35" cy="33"/>
              </a:xfrm>
              <a:custGeom>
                <a:avLst/>
                <a:gdLst>
                  <a:gd name="T0" fmla="*/ 21 w 35"/>
                  <a:gd name="T1" fmla="*/ 12 h 33"/>
                  <a:gd name="T2" fmla="*/ 35 w 35"/>
                  <a:gd name="T3" fmla="*/ 12 h 33"/>
                  <a:gd name="T4" fmla="*/ 24 w 35"/>
                  <a:gd name="T5" fmla="*/ 20 h 33"/>
                  <a:gd name="T6" fmla="*/ 28 w 35"/>
                  <a:gd name="T7" fmla="*/ 33 h 33"/>
                  <a:gd name="T8" fmla="*/ 17 w 35"/>
                  <a:gd name="T9" fmla="*/ 25 h 33"/>
                  <a:gd name="T10" fmla="*/ 6 w 35"/>
                  <a:gd name="T11" fmla="*/ 33 h 33"/>
                  <a:gd name="T12" fmla="*/ 10 w 35"/>
                  <a:gd name="T13" fmla="*/ 20 h 33"/>
                  <a:gd name="T14" fmla="*/ 0 w 35"/>
                  <a:gd name="T15" fmla="*/ 12 h 33"/>
                  <a:gd name="T16" fmla="*/ 12 w 35"/>
                  <a:gd name="T17" fmla="*/ 12 h 33"/>
                  <a:gd name="T18" fmla="*/ 17 w 35"/>
                  <a:gd name="T19" fmla="*/ 0 h 33"/>
                  <a:gd name="T20" fmla="*/ 21 w 35"/>
                  <a:gd name="T21" fmla="*/ 12 h 33"/>
                  <a:gd name="T22" fmla="*/ 21 w 35"/>
                  <a:gd name="T23" fmla="*/ 12 h 3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3">
                    <a:moveTo>
                      <a:pt x="21" y="12"/>
                    </a:moveTo>
                    <a:lnTo>
                      <a:pt x="35" y="12"/>
                    </a:lnTo>
                    <a:lnTo>
                      <a:pt x="24" y="20"/>
                    </a:lnTo>
                    <a:lnTo>
                      <a:pt x="28" y="33"/>
                    </a:lnTo>
                    <a:lnTo>
                      <a:pt x="17" y="25"/>
                    </a:lnTo>
                    <a:lnTo>
                      <a:pt x="6" y="33"/>
                    </a:lnTo>
                    <a:lnTo>
                      <a:pt x="10" y="20"/>
                    </a:lnTo>
                    <a:lnTo>
                      <a:pt x="0" y="12"/>
                    </a:lnTo>
                    <a:lnTo>
                      <a:pt x="12" y="12"/>
                    </a:lnTo>
                    <a:lnTo>
                      <a:pt x="17" y="0"/>
                    </a:lnTo>
                    <a:lnTo>
                      <a:pt x="21" y="12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3" name="Freeform 188"/>
              <p:cNvSpPr>
                <a:spLocks/>
              </p:cNvSpPr>
              <p:nvPr userDrawn="1"/>
            </p:nvSpPr>
            <p:spPr bwMode="auto">
              <a:xfrm>
                <a:off x="2684" y="769"/>
                <a:ext cx="390" cy="22"/>
              </a:xfrm>
              <a:custGeom>
                <a:avLst/>
                <a:gdLst>
                  <a:gd name="T0" fmla="*/ 0 w 390"/>
                  <a:gd name="T1" fmla="*/ 22 h 22"/>
                  <a:gd name="T2" fmla="*/ 390 w 390"/>
                  <a:gd name="T3" fmla="*/ 22 h 22"/>
                  <a:gd name="T4" fmla="*/ 390 w 390"/>
                  <a:gd name="T5" fmla="*/ 0 h 22"/>
                  <a:gd name="T6" fmla="*/ 0 w 390"/>
                  <a:gd name="T7" fmla="*/ 0 h 22"/>
                  <a:gd name="T8" fmla="*/ 0 w 390"/>
                  <a:gd name="T9" fmla="*/ 22 h 22"/>
                  <a:gd name="T10" fmla="*/ 0 w 390"/>
                  <a:gd name="T11" fmla="*/ 22 h 2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90" h="22">
                    <a:moveTo>
                      <a:pt x="0" y="22"/>
                    </a:moveTo>
                    <a:lnTo>
                      <a:pt x="390" y="22"/>
                    </a:lnTo>
                    <a:lnTo>
                      <a:pt x="390" y="0"/>
                    </a:lnTo>
                    <a:lnTo>
                      <a:pt x="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EE8032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4" name="Freeform 189"/>
              <p:cNvSpPr>
                <a:spLocks/>
              </p:cNvSpPr>
              <p:nvPr userDrawn="1"/>
            </p:nvSpPr>
            <p:spPr bwMode="auto">
              <a:xfrm>
                <a:off x="3130" y="164"/>
                <a:ext cx="274" cy="227"/>
              </a:xfrm>
              <a:custGeom>
                <a:avLst/>
                <a:gdLst>
                  <a:gd name="T0" fmla="*/ 0 w 321"/>
                  <a:gd name="T1" fmla="*/ 0 h 266"/>
                  <a:gd name="T2" fmla="*/ 44 w 321"/>
                  <a:gd name="T3" fmla="*/ 67 h 266"/>
                  <a:gd name="T4" fmla="*/ 85 w 321"/>
                  <a:gd name="T5" fmla="*/ 92 h 266"/>
                  <a:gd name="T6" fmla="*/ 125 w 321"/>
                  <a:gd name="T7" fmla="*/ 101 h 266"/>
                  <a:gd name="T8" fmla="*/ 125 w 321"/>
                  <a:gd name="T9" fmla="*/ 103 h 266"/>
                  <a:gd name="T10" fmla="*/ 85 w 321"/>
                  <a:gd name="T11" fmla="*/ 95 h 266"/>
                  <a:gd name="T12" fmla="*/ 44 w 321"/>
                  <a:gd name="T13" fmla="*/ 74 h 266"/>
                  <a:gd name="T14" fmla="*/ 0 w 321"/>
                  <a:gd name="T15" fmla="*/ 14 h 266"/>
                  <a:gd name="T16" fmla="*/ 0 w 321"/>
                  <a:gd name="T17" fmla="*/ 0 h 26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266">
                    <a:moveTo>
                      <a:pt x="0" y="0"/>
                    </a:moveTo>
                    <a:cubicBezTo>
                      <a:pt x="0" y="0"/>
                      <a:pt x="95" y="148"/>
                      <a:pt x="113" y="176"/>
                    </a:cubicBezTo>
                    <a:cubicBezTo>
                      <a:pt x="130" y="203"/>
                      <a:pt x="150" y="224"/>
                      <a:pt x="220" y="239"/>
                    </a:cubicBezTo>
                    <a:cubicBezTo>
                      <a:pt x="291" y="254"/>
                      <a:pt x="321" y="261"/>
                      <a:pt x="321" y="261"/>
                    </a:cubicBezTo>
                    <a:cubicBezTo>
                      <a:pt x="321" y="266"/>
                      <a:pt x="321" y="266"/>
                      <a:pt x="321" y="266"/>
                    </a:cubicBezTo>
                    <a:cubicBezTo>
                      <a:pt x="321" y="266"/>
                      <a:pt x="277" y="257"/>
                      <a:pt x="219" y="244"/>
                    </a:cubicBezTo>
                    <a:cubicBezTo>
                      <a:pt x="162" y="231"/>
                      <a:pt x="138" y="227"/>
                      <a:pt x="112" y="191"/>
                    </a:cubicBezTo>
                    <a:cubicBezTo>
                      <a:pt x="90" y="162"/>
                      <a:pt x="0" y="35"/>
                      <a:pt x="0" y="35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5" name="Freeform 190"/>
              <p:cNvSpPr>
                <a:spLocks/>
              </p:cNvSpPr>
              <p:nvPr userDrawn="1"/>
            </p:nvSpPr>
            <p:spPr bwMode="auto">
              <a:xfrm>
                <a:off x="3130" y="200"/>
                <a:ext cx="275" cy="209"/>
              </a:xfrm>
              <a:custGeom>
                <a:avLst/>
                <a:gdLst>
                  <a:gd name="T0" fmla="*/ 0 w 322"/>
                  <a:gd name="T1" fmla="*/ 0 h 245"/>
                  <a:gd name="T2" fmla="*/ 43 w 322"/>
                  <a:gd name="T3" fmla="*/ 61 h 245"/>
                  <a:gd name="T4" fmla="*/ 86 w 322"/>
                  <a:gd name="T5" fmla="*/ 84 h 245"/>
                  <a:gd name="T6" fmla="*/ 126 w 322"/>
                  <a:gd name="T7" fmla="*/ 92 h 245"/>
                  <a:gd name="T8" fmla="*/ 126 w 322"/>
                  <a:gd name="T9" fmla="*/ 95 h 245"/>
                  <a:gd name="T10" fmla="*/ 86 w 322"/>
                  <a:gd name="T11" fmla="*/ 87 h 245"/>
                  <a:gd name="T12" fmla="*/ 44 w 322"/>
                  <a:gd name="T13" fmla="*/ 67 h 245"/>
                  <a:gd name="T14" fmla="*/ 0 w 322"/>
                  <a:gd name="T15" fmla="*/ 13 h 245"/>
                  <a:gd name="T16" fmla="*/ 0 w 322"/>
                  <a:gd name="T17" fmla="*/ 0 h 2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2" h="245">
                    <a:moveTo>
                      <a:pt x="0" y="0"/>
                    </a:moveTo>
                    <a:cubicBezTo>
                      <a:pt x="0" y="0"/>
                      <a:pt x="98" y="141"/>
                      <a:pt x="111" y="159"/>
                    </a:cubicBezTo>
                    <a:cubicBezTo>
                      <a:pt x="124" y="176"/>
                      <a:pt x="142" y="204"/>
                      <a:pt x="220" y="220"/>
                    </a:cubicBezTo>
                    <a:cubicBezTo>
                      <a:pt x="240" y="224"/>
                      <a:pt x="322" y="240"/>
                      <a:pt x="322" y="240"/>
                    </a:cubicBezTo>
                    <a:cubicBezTo>
                      <a:pt x="322" y="245"/>
                      <a:pt x="322" y="245"/>
                      <a:pt x="322" y="245"/>
                    </a:cubicBezTo>
                    <a:cubicBezTo>
                      <a:pt x="322" y="245"/>
                      <a:pt x="260" y="233"/>
                      <a:pt x="220" y="225"/>
                    </a:cubicBezTo>
                    <a:cubicBezTo>
                      <a:pt x="180" y="216"/>
                      <a:pt x="138" y="209"/>
                      <a:pt x="112" y="175"/>
                    </a:cubicBezTo>
                    <a:cubicBezTo>
                      <a:pt x="88" y="144"/>
                      <a:pt x="0" y="32"/>
                      <a:pt x="0" y="3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6" name="Freeform 191"/>
              <p:cNvSpPr>
                <a:spLocks/>
              </p:cNvSpPr>
              <p:nvPr userDrawn="1"/>
            </p:nvSpPr>
            <p:spPr bwMode="auto">
              <a:xfrm>
                <a:off x="3130" y="236"/>
                <a:ext cx="274" cy="190"/>
              </a:xfrm>
              <a:custGeom>
                <a:avLst/>
                <a:gdLst>
                  <a:gd name="T0" fmla="*/ 0 w 321"/>
                  <a:gd name="T1" fmla="*/ 0 h 223"/>
                  <a:gd name="T2" fmla="*/ 43 w 321"/>
                  <a:gd name="T3" fmla="*/ 55 h 223"/>
                  <a:gd name="T4" fmla="*/ 85 w 321"/>
                  <a:gd name="T5" fmla="*/ 77 h 223"/>
                  <a:gd name="T6" fmla="*/ 125 w 321"/>
                  <a:gd name="T7" fmla="*/ 83 h 223"/>
                  <a:gd name="T8" fmla="*/ 125 w 321"/>
                  <a:gd name="T9" fmla="*/ 86 h 223"/>
                  <a:gd name="T10" fmla="*/ 85 w 321"/>
                  <a:gd name="T11" fmla="*/ 78 h 223"/>
                  <a:gd name="T12" fmla="*/ 43 w 321"/>
                  <a:gd name="T13" fmla="*/ 60 h 223"/>
                  <a:gd name="T14" fmla="*/ 0 w 321"/>
                  <a:gd name="T15" fmla="*/ 12 h 223"/>
                  <a:gd name="T16" fmla="*/ 0 w 321"/>
                  <a:gd name="T17" fmla="*/ 0 h 22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223">
                    <a:moveTo>
                      <a:pt x="0" y="0"/>
                    </a:moveTo>
                    <a:cubicBezTo>
                      <a:pt x="0" y="0"/>
                      <a:pt x="93" y="119"/>
                      <a:pt x="111" y="143"/>
                    </a:cubicBezTo>
                    <a:cubicBezTo>
                      <a:pt x="130" y="167"/>
                      <a:pt x="156" y="187"/>
                      <a:pt x="220" y="199"/>
                    </a:cubicBezTo>
                    <a:cubicBezTo>
                      <a:pt x="257" y="206"/>
                      <a:pt x="321" y="218"/>
                      <a:pt x="321" y="218"/>
                    </a:cubicBezTo>
                    <a:cubicBezTo>
                      <a:pt x="321" y="223"/>
                      <a:pt x="321" y="223"/>
                      <a:pt x="321" y="223"/>
                    </a:cubicBezTo>
                    <a:cubicBezTo>
                      <a:pt x="321" y="223"/>
                      <a:pt x="265" y="212"/>
                      <a:pt x="220" y="204"/>
                    </a:cubicBezTo>
                    <a:cubicBezTo>
                      <a:pt x="175" y="196"/>
                      <a:pt x="138" y="188"/>
                      <a:pt x="111" y="158"/>
                    </a:cubicBezTo>
                    <a:cubicBezTo>
                      <a:pt x="88" y="132"/>
                      <a:pt x="0" y="30"/>
                      <a:pt x="0" y="3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7" name="Freeform 192"/>
              <p:cNvSpPr>
                <a:spLocks/>
              </p:cNvSpPr>
              <p:nvPr userDrawn="1"/>
            </p:nvSpPr>
            <p:spPr bwMode="auto">
              <a:xfrm>
                <a:off x="3130" y="271"/>
                <a:ext cx="274" cy="174"/>
              </a:xfrm>
              <a:custGeom>
                <a:avLst/>
                <a:gdLst>
                  <a:gd name="T0" fmla="*/ 0 w 321"/>
                  <a:gd name="T1" fmla="*/ 0 h 204"/>
                  <a:gd name="T2" fmla="*/ 44 w 321"/>
                  <a:gd name="T3" fmla="*/ 49 h 204"/>
                  <a:gd name="T4" fmla="*/ 85 w 321"/>
                  <a:gd name="T5" fmla="*/ 70 h 204"/>
                  <a:gd name="T6" fmla="*/ 125 w 321"/>
                  <a:gd name="T7" fmla="*/ 78 h 204"/>
                  <a:gd name="T8" fmla="*/ 125 w 321"/>
                  <a:gd name="T9" fmla="*/ 78 h 204"/>
                  <a:gd name="T10" fmla="*/ 85 w 321"/>
                  <a:gd name="T11" fmla="*/ 72 h 204"/>
                  <a:gd name="T12" fmla="*/ 43 w 321"/>
                  <a:gd name="T13" fmla="*/ 55 h 204"/>
                  <a:gd name="T14" fmla="*/ 0 w 321"/>
                  <a:gd name="T15" fmla="*/ 11 h 204"/>
                  <a:gd name="T16" fmla="*/ 0 w 321"/>
                  <a:gd name="T17" fmla="*/ 0 h 20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204">
                    <a:moveTo>
                      <a:pt x="0" y="0"/>
                    </a:moveTo>
                    <a:cubicBezTo>
                      <a:pt x="0" y="0"/>
                      <a:pt x="94" y="109"/>
                      <a:pt x="112" y="128"/>
                    </a:cubicBezTo>
                    <a:cubicBezTo>
                      <a:pt x="140" y="158"/>
                      <a:pt x="153" y="169"/>
                      <a:pt x="220" y="181"/>
                    </a:cubicBezTo>
                    <a:cubicBezTo>
                      <a:pt x="246" y="187"/>
                      <a:pt x="321" y="200"/>
                      <a:pt x="321" y="200"/>
                    </a:cubicBezTo>
                    <a:cubicBezTo>
                      <a:pt x="321" y="204"/>
                      <a:pt x="321" y="204"/>
                      <a:pt x="321" y="204"/>
                    </a:cubicBezTo>
                    <a:cubicBezTo>
                      <a:pt x="321" y="204"/>
                      <a:pt x="259" y="193"/>
                      <a:pt x="220" y="186"/>
                    </a:cubicBezTo>
                    <a:cubicBezTo>
                      <a:pt x="180" y="179"/>
                      <a:pt x="147" y="177"/>
                      <a:pt x="111" y="142"/>
                    </a:cubicBezTo>
                    <a:cubicBezTo>
                      <a:pt x="84" y="116"/>
                      <a:pt x="0" y="28"/>
                      <a:pt x="0" y="28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8" name="Freeform 193"/>
              <p:cNvSpPr>
                <a:spLocks/>
              </p:cNvSpPr>
              <p:nvPr userDrawn="1"/>
            </p:nvSpPr>
            <p:spPr bwMode="auto">
              <a:xfrm>
                <a:off x="3130" y="308"/>
                <a:ext cx="274" cy="155"/>
              </a:xfrm>
              <a:custGeom>
                <a:avLst/>
                <a:gdLst>
                  <a:gd name="T0" fmla="*/ 0 w 321"/>
                  <a:gd name="T1" fmla="*/ 0 h 181"/>
                  <a:gd name="T2" fmla="*/ 44 w 321"/>
                  <a:gd name="T3" fmla="*/ 45 h 181"/>
                  <a:gd name="T4" fmla="*/ 85 w 321"/>
                  <a:gd name="T5" fmla="*/ 63 h 181"/>
                  <a:gd name="T6" fmla="*/ 125 w 321"/>
                  <a:gd name="T7" fmla="*/ 69 h 181"/>
                  <a:gd name="T8" fmla="*/ 125 w 321"/>
                  <a:gd name="T9" fmla="*/ 72 h 181"/>
                  <a:gd name="T10" fmla="*/ 85 w 321"/>
                  <a:gd name="T11" fmla="*/ 65 h 181"/>
                  <a:gd name="T12" fmla="*/ 43 w 321"/>
                  <a:gd name="T13" fmla="*/ 51 h 181"/>
                  <a:gd name="T14" fmla="*/ 0 w 321"/>
                  <a:gd name="T15" fmla="*/ 10 h 181"/>
                  <a:gd name="T16" fmla="*/ 0 w 321"/>
                  <a:gd name="T17" fmla="*/ 0 h 18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181">
                    <a:moveTo>
                      <a:pt x="0" y="0"/>
                    </a:moveTo>
                    <a:cubicBezTo>
                      <a:pt x="0" y="0"/>
                      <a:pt x="87" y="89"/>
                      <a:pt x="112" y="114"/>
                    </a:cubicBezTo>
                    <a:cubicBezTo>
                      <a:pt x="138" y="141"/>
                      <a:pt x="172" y="151"/>
                      <a:pt x="220" y="159"/>
                    </a:cubicBezTo>
                    <a:cubicBezTo>
                      <a:pt x="265" y="167"/>
                      <a:pt x="321" y="176"/>
                      <a:pt x="321" y="176"/>
                    </a:cubicBezTo>
                    <a:cubicBezTo>
                      <a:pt x="321" y="181"/>
                      <a:pt x="321" y="181"/>
                      <a:pt x="321" y="181"/>
                    </a:cubicBezTo>
                    <a:cubicBezTo>
                      <a:pt x="321" y="181"/>
                      <a:pt x="268" y="173"/>
                      <a:pt x="220" y="165"/>
                    </a:cubicBezTo>
                    <a:cubicBezTo>
                      <a:pt x="172" y="157"/>
                      <a:pt x="139" y="152"/>
                      <a:pt x="111" y="128"/>
                    </a:cubicBezTo>
                    <a:cubicBezTo>
                      <a:pt x="87" y="106"/>
                      <a:pt x="0" y="26"/>
                      <a:pt x="0" y="26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9" name="Freeform 194"/>
              <p:cNvSpPr>
                <a:spLocks/>
              </p:cNvSpPr>
              <p:nvPr userDrawn="1"/>
            </p:nvSpPr>
            <p:spPr bwMode="auto">
              <a:xfrm>
                <a:off x="3130" y="342"/>
                <a:ext cx="274" cy="141"/>
              </a:xfrm>
              <a:custGeom>
                <a:avLst/>
                <a:gdLst>
                  <a:gd name="T0" fmla="*/ 0 w 321"/>
                  <a:gd name="T1" fmla="*/ 0 h 163"/>
                  <a:gd name="T2" fmla="*/ 44 w 321"/>
                  <a:gd name="T3" fmla="*/ 40 h 163"/>
                  <a:gd name="T4" fmla="*/ 85 w 321"/>
                  <a:gd name="T5" fmla="*/ 56 h 163"/>
                  <a:gd name="T6" fmla="*/ 125 w 321"/>
                  <a:gd name="T7" fmla="*/ 64 h 163"/>
                  <a:gd name="T8" fmla="*/ 125 w 321"/>
                  <a:gd name="T9" fmla="*/ 65 h 163"/>
                  <a:gd name="T10" fmla="*/ 85 w 321"/>
                  <a:gd name="T11" fmla="*/ 59 h 163"/>
                  <a:gd name="T12" fmla="*/ 44 w 321"/>
                  <a:gd name="T13" fmla="*/ 46 h 163"/>
                  <a:gd name="T14" fmla="*/ 0 w 321"/>
                  <a:gd name="T15" fmla="*/ 9 h 163"/>
                  <a:gd name="T16" fmla="*/ 0 w 321"/>
                  <a:gd name="T17" fmla="*/ 0 h 16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163">
                    <a:moveTo>
                      <a:pt x="0" y="0"/>
                    </a:moveTo>
                    <a:cubicBezTo>
                      <a:pt x="0" y="0"/>
                      <a:pt x="82" y="75"/>
                      <a:pt x="112" y="100"/>
                    </a:cubicBezTo>
                    <a:cubicBezTo>
                      <a:pt x="139" y="124"/>
                      <a:pt x="161" y="131"/>
                      <a:pt x="220" y="141"/>
                    </a:cubicBezTo>
                    <a:cubicBezTo>
                      <a:pt x="279" y="152"/>
                      <a:pt x="321" y="158"/>
                      <a:pt x="321" y="158"/>
                    </a:cubicBezTo>
                    <a:cubicBezTo>
                      <a:pt x="321" y="163"/>
                      <a:pt x="321" y="163"/>
                      <a:pt x="321" y="163"/>
                    </a:cubicBezTo>
                    <a:cubicBezTo>
                      <a:pt x="321" y="163"/>
                      <a:pt x="268" y="155"/>
                      <a:pt x="220" y="147"/>
                    </a:cubicBezTo>
                    <a:cubicBezTo>
                      <a:pt x="171" y="140"/>
                      <a:pt x="141" y="137"/>
                      <a:pt x="112" y="114"/>
                    </a:cubicBezTo>
                    <a:cubicBezTo>
                      <a:pt x="78" y="87"/>
                      <a:pt x="0" y="24"/>
                      <a:pt x="0" y="24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0" name="Freeform 195"/>
              <p:cNvSpPr>
                <a:spLocks/>
              </p:cNvSpPr>
              <p:nvPr userDrawn="1"/>
            </p:nvSpPr>
            <p:spPr bwMode="auto">
              <a:xfrm>
                <a:off x="3130" y="379"/>
                <a:ext cx="274" cy="123"/>
              </a:xfrm>
              <a:custGeom>
                <a:avLst/>
                <a:gdLst>
                  <a:gd name="T0" fmla="*/ 0 w 321"/>
                  <a:gd name="T1" fmla="*/ 0 h 143"/>
                  <a:gd name="T2" fmla="*/ 43 w 321"/>
                  <a:gd name="T3" fmla="*/ 32 h 143"/>
                  <a:gd name="T4" fmla="*/ 85 w 321"/>
                  <a:gd name="T5" fmla="*/ 48 h 143"/>
                  <a:gd name="T6" fmla="*/ 125 w 321"/>
                  <a:gd name="T7" fmla="*/ 53 h 143"/>
                  <a:gd name="T8" fmla="*/ 125 w 321"/>
                  <a:gd name="T9" fmla="*/ 55 h 143"/>
                  <a:gd name="T10" fmla="*/ 85 w 321"/>
                  <a:gd name="T11" fmla="*/ 49 h 143"/>
                  <a:gd name="T12" fmla="*/ 44 w 321"/>
                  <a:gd name="T13" fmla="*/ 38 h 143"/>
                  <a:gd name="T14" fmla="*/ 0 w 321"/>
                  <a:gd name="T15" fmla="*/ 9 h 143"/>
                  <a:gd name="T16" fmla="*/ 0 w 321"/>
                  <a:gd name="T17" fmla="*/ 0 h 14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143">
                    <a:moveTo>
                      <a:pt x="0" y="0"/>
                    </a:moveTo>
                    <a:cubicBezTo>
                      <a:pt x="0" y="0"/>
                      <a:pt x="94" y="73"/>
                      <a:pt x="111" y="85"/>
                    </a:cubicBezTo>
                    <a:cubicBezTo>
                      <a:pt x="129" y="98"/>
                      <a:pt x="152" y="113"/>
                      <a:pt x="220" y="123"/>
                    </a:cubicBezTo>
                    <a:cubicBezTo>
                      <a:pt x="287" y="132"/>
                      <a:pt x="321" y="137"/>
                      <a:pt x="321" y="137"/>
                    </a:cubicBezTo>
                    <a:cubicBezTo>
                      <a:pt x="321" y="143"/>
                      <a:pt x="321" y="143"/>
                      <a:pt x="321" y="143"/>
                    </a:cubicBezTo>
                    <a:cubicBezTo>
                      <a:pt x="321" y="143"/>
                      <a:pt x="260" y="134"/>
                      <a:pt x="220" y="129"/>
                    </a:cubicBezTo>
                    <a:cubicBezTo>
                      <a:pt x="179" y="124"/>
                      <a:pt x="148" y="122"/>
                      <a:pt x="112" y="98"/>
                    </a:cubicBezTo>
                    <a:cubicBezTo>
                      <a:pt x="76" y="75"/>
                      <a:pt x="0" y="22"/>
                      <a:pt x="0" y="2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1" name="Freeform 196"/>
              <p:cNvSpPr>
                <a:spLocks/>
              </p:cNvSpPr>
              <p:nvPr userDrawn="1"/>
            </p:nvSpPr>
            <p:spPr bwMode="auto">
              <a:xfrm>
                <a:off x="3130" y="414"/>
                <a:ext cx="274" cy="106"/>
              </a:xfrm>
              <a:custGeom>
                <a:avLst/>
                <a:gdLst>
                  <a:gd name="T0" fmla="*/ 0 w 321"/>
                  <a:gd name="T1" fmla="*/ 0 h 123"/>
                  <a:gd name="T2" fmla="*/ 44 w 321"/>
                  <a:gd name="T3" fmla="*/ 27 h 123"/>
                  <a:gd name="T4" fmla="*/ 85 w 321"/>
                  <a:gd name="T5" fmla="*/ 41 h 123"/>
                  <a:gd name="T6" fmla="*/ 125 w 321"/>
                  <a:gd name="T7" fmla="*/ 45 h 123"/>
                  <a:gd name="T8" fmla="*/ 125 w 321"/>
                  <a:gd name="T9" fmla="*/ 48 h 123"/>
                  <a:gd name="T10" fmla="*/ 85 w 321"/>
                  <a:gd name="T11" fmla="*/ 44 h 123"/>
                  <a:gd name="T12" fmla="*/ 43 w 321"/>
                  <a:gd name="T13" fmla="*/ 32 h 123"/>
                  <a:gd name="T14" fmla="*/ 0 w 321"/>
                  <a:gd name="T15" fmla="*/ 8 h 123"/>
                  <a:gd name="T16" fmla="*/ 0 w 321"/>
                  <a:gd name="T17" fmla="*/ 0 h 12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123">
                    <a:moveTo>
                      <a:pt x="0" y="0"/>
                    </a:moveTo>
                    <a:cubicBezTo>
                      <a:pt x="0" y="0"/>
                      <a:pt x="94" y="61"/>
                      <a:pt x="112" y="71"/>
                    </a:cubicBezTo>
                    <a:cubicBezTo>
                      <a:pt x="130" y="81"/>
                      <a:pt x="151" y="96"/>
                      <a:pt x="220" y="105"/>
                    </a:cubicBezTo>
                    <a:cubicBezTo>
                      <a:pt x="289" y="114"/>
                      <a:pt x="321" y="118"/>
                      <a:pt x="321" y="118"/>
                    </a:cubicBezTo>
                    <a:cubicBezTo>
                      <a:pt x="321" y="123"/>
                      <a:pt x="321" y="123"/>
                      <a:pt x="321" y="123"/>
                    </a:cubicBezTo>
                    <a:cubicBezTo>
                      <a:pt x="321" y="123"/>
                      <a:pt x="264" y="117"/>
                      <a:pt x="220" y="112"/>
                    </a:cubicBezTo>
                    <a:cubicBezTo>
                      <a:pt x="175" y="107"/>
                      <a:pt x="145" y="101"/>
                      <a:pt x="111" y="83"/>
                    </a:cubicBezTo>
                    <a:cubicBezTo>
                      <a:pt x="78" y="65"/>
                      <a:pt x="0" y="21"/>
                      <a:pt x="0" y="21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2" name="Freeform 197"/>
              <p:cNvSpPr>
                <a:spLocks/>
              </p:cNvSpPr>
              <p:nvPr userDrawn="1"/>
            </p:nvSpPr>
            <p:spPr bwMode="auto">
              <a:xfrm>
                <a:off x="3130" y="449"/>
                <a:ext cx="274" cy="89"/>
              </a:xfrm>
              <a:custGeom>
                <a:avLst/>
                <a:gdLst>
                  <a:gd name="T0" fmla="*/ 0 w 321"/>
                  <a:gd name="T1" fmla="*/ 0 h 103"/>
                  <a:gd name="T2" fmla="*/ 44 w 321"/>
                  <a:gd name="T3" fmla="*/ 23 h 103"/>
                  <a:gd name="T4" fmla="*/ 85 w 321"/>
                  <a:gd name="T5" fmla="*/ 33 h 103"/>
                  <a:gd name="T6" fmla="*/ 125 w 321"/>
                  <a:gd name="T7" fmla="*/ 38 h 103"/>
                  <a:gd name="T8" fmla="*/ 125 w 321"/>
                  <a:gd name="T9" fmla="*/ 40 h 103"/>
                  <a:gd name="T10" fmla="*/ 85 w 321"/>
                  <a:gd name="T11" fmla="*/ 36 h 103"/>
                  <a:gd name="T12" fmla="*/ 44 w 321"/>
                  <a:gd name="T13" fmla="*/ 27 h 103"/>
                  <a:gd name="T14" fmla="*/ 0 w 321"/>
                  <a:gd name="T15" fmla="*/ 8 h 103"/>
                  <a:gd name="T16" fmla="*/ 0 w 321"/>
                  <a:gd name="T17" fmla="*/ 0 h 10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103">
                    <a:moveTo>
                      <a:pt x="0" y="0"/>
                    </a:moveTo>
                    <a:cubicBezTo>
                      <a:pt x="0" y="0"/>
                      <a:pt x="83" y="44"/>
                      <a:pt x="112" y="58"/>
                    </a:cubicBezTo>
                    <a:cubicBezTo>
                      <a:pt x="143" y="73"/>
                      <a:pt x="170" y="81"/>
                      <a:pt x="220" y="87"/>
                    </a:cubicBezTo>
                    <a:cubicBezTo>
                      <a:pt x="268" y="92"/>
                      <a:pt x="321" y="98"/>
                      <a:pt x="321" y="98"/>
                    </a:cubicBezTo>
                    <a:cubicBezTo>
                      <a:pt x="321" y="103"/>
                      <a:pt x="321" y="103"/>
                      <a:pt x="321" y="103"/>
                    </a:cubicBezTo>
                    <a:cubicBezTo>
                      <a:pt x="321" y="103"/>
                      <a:pt x="272" y="98"/>
                      <a:pt x="220" y="93"/>
                    </a:cubicBezTo>
                    <a:cubicBezTo>
                      <a:pt x="168" y="88"/>
                      <a:pt x="149" y="86"/>
                      <a:pt x="112" y="69"/>
                    </a:cubicBezTo>
                    <a:cubicBezTo>
                      <a:pt x="78" y="55"/>
                      <a:pt x="0" y="19"/>
                      <a:pt x="0" y="19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3" name="Freeform 198"/>
              <p:cNvSpPr>
                <a:spLocks/>
              </p:cNvSpPr>
              <p:nvPr userDrawn="1"/>
            </p:nvSpPr>
            <p:spPr bwMode="auto">
              <a:xfrm>
                <a:off x="3130" y="485"/>
                <a:ext cx="274" cy="72"/>
              </a:xfrm>
              <a:custGeom>
                <a:avLst/>
                <a:gdLst>
                  <a:gd name="T0" fmla="*/ 0 w 321"/>
                  <a:gd name="T1" fmla="*/ 0 h 84"/>
                  <a:gd name="T2" fmla="*/ 44 w 321"/>
                  <a:gd name="T3" fmla="*/ 18 h 84"/>
                  <a:gd name="T4" fmla="*/ 85 w 321"/>
                  <a:gd name="T5" fmla="*/ 27 h 84"/>
                  <a:gd name="T6" fmla="*/ 125 w 321"/>
                  <a:gd name="T7" fmla="*/ 32 h 84"/>
                  <a:gd name="T8" fmla="*/ 125 w 321"/>
                  <a:gd name="T9" fmla="*/ 33 h 84"/>
                  <a:gd name="T10" fmla="*/ 85 w 321"/>
                  <a:gd name="T11" fmla="*/ 29 h 84"/>
                  <a:gd name="T12" fmla="*/ 44 w 321"/>
                  <a:gd name="T13" fmla="*/ 23 h 84"/>
                  <a:gd name="T14" fmla="*/ 0 w 321"/>
                  <a:gd name="T15" fmla="*/ 8 h 84"/>
                  <a:gd name="T16" fmla="*/ 0 w 321"/>
                  <a:gd name="T17" fmla="*/ 0 h 8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84">
                    <a:moveTo>
                      <a:pt x="0" y="0"/>
                    </a:moveTo>
                    <a:cubicBezTo>
                      <a:pt x="0" y="0"/>
                      <a:pt x="66" y="28"/>
                      <a:pt x="112" y="46"/>
                    </a:cubicBezTo>
                    <a:cubicBezTo>
                      <a:pt x="158" y="64"/>
                      <a:pt x="192" y="65"/>
                      <a:pt x="220" y="68"/>
                    </a:cubicBezTo>
                    <a:cubicBezTo>
                      <a:pt x="232" y="70"/>
                      <a:pt x="321" y="79"/>
                      <a:pt x="321" y="79"/>
                    </a:cubicBezTo>
                    <a:cubicBezTo>
                      <a:pt x="321" y="84"/>
                      <a:pt x="321" y="84"/>
                      <a:pt x="321" y="84"/>
                    </a:cubicBezTo>
                    <a:cubicBezTo>
                      <a:pt x="321" y="84"/>
                      <a:pt x="268" y="79"/>
                      <a:pt x="220" y="75"/>
                    </a:cubicBezTo>
                    <a:cubicBezTo>
                      <a:pt x="172" y="71"/>
                      <a:pt x="151" y="69"/>
                      <a:pt x="112" y="57"/>
                    </a:cubicBezTo>
                    <a:cubicBezTo>
                      <a:pt x="72" y="44"/>
                      <a:pt x="0" y="19"/>
                      <a:pt x="0" y="19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4" name="Freeform 199"/>
              <p:cNvSpPr>
                <a:spLocks/>
              </p:cNvSpPr>
              <p:nvPr userDrawn="1"/>
            </p:nvSpPr>
            <p:spPr bwMode="auto">
              <a:xfrm>
                <a:off x="3130" y="522"/>
                <a:ext cx="274" cy="53"/>
              </a:xfrm>
              <a:custGeom>
                <a:avLst/>
                <a:gdLst>
                  <a:gd name="T0" fmla="*/ 0 w 321"/>
                  <a:gd name="T1" fmla="*/ 0 h 62"/>
                  <a:gd name="T2" fmla="*/ 44 w 321"/>
                  <a:gd name="T3" fmla="*/ 13 h 62"/>
                  <a:gd name="T4" fmla="*/ 85 w 321"/>
                  <a:gd name="T5" fmla="*/ 20 h 62"/>
                  <a:gd name="T6" fmla="*/ 125 w 321"/>
                  <a:gd name="T7" fmla="*/ 23 h 62"/>
                  <a:gd name="T8" fmla="*/ 125 w 321"/>
                  <a:gd name="T9" fmla="*/ 23 h 62"/>
                  <a:gd name="T10" fmla="*/ 85 w 321"/>
                  <a:gd name="T11" fmla="*/ 21 h 62"/>
                  <a:gd name="T12" fmla="*/ 44 w 321"/>
                  <a:gd name="T13" fmla="*/ 17 h 62"/>
                  <a:gd name="T14" fmla="*/ 0 w 321"/>
                  <a:gd name="T15" fmla="*/ 7 h 62"/>
                  <a:gd name="T16" fmla="*/ 0 w 321"/>
                  <a:gd name="T17" fmla="*/ 0 h 6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62">
                    <a:moveTo>
                      <a:pt x="0" y="0"/>
                    </a:moveTo>
                    <a:cubicBezTo>
                      <a:pt x="0" y="0"/>
                      <a:pt x="67" y="20"/>
                      <a:pt x="112" y="32"/>
                    </a:cubicBezTo>
                    <a:cubicBezTo>
                      <a:pt x="157" y="43"/>
                      <a:pt x="199" y="48"/>
                      <a:pt x="220" y="49"/>
                    </a:cubicBezTo>
                    <a:cubicBezTo>
                      <a:pt x="241" y="51"/>
                      <a:pt x="321" y="57"/>
                      <a:pt x="321" y="57"/>
                    </a:cubicBezTo>
                    <a:cubicBezTo>
                      <a:pt x="321" y="62"/>
                      <a:pt x="321" y="62"/>
                      <a:pt x="321" y="62"/>
                    </a:cubicBezTo>
                    <a:cubicBezTo>
                      <a:pt x="321" y="62"/>
                      <a:pt x="276" y="59"/>
                      <a:pt x="220" y="55"/>
                    </a:cubicBezTo>
                    <a:cubicBezTo>
                      <a:pt x="175" y="52"/>
                      <a:pt x="138" y="49"/>
                      <a:pt x="112" y="43"/>
                    </a:cubicBezTo>
                    <a:cubicBezTo>
                      <a:pt x="82" y="36"/>
                      <a:pt x="0" y="17"/>
                      <a:pt x="0" y="17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5" name="Freeform 200"/>
              <p:cNvSpPr>
                <a:spLocks/>
              </p:cNvSpPr>
              <p:nvPr userDrawn="1"/>
            </p:nvSpPr>
            <p:spPr bwMode="auto">
              <a:xfrm>
                <a:off x="3130" y="557"/>
                <a:ext cx="274" cy="36"/>
              </a:xfrm>
              <a:custGeom>
                <a:avLst/>
                <a:gdLst>
                  <a:gd name="T0" fmla="*/ 0 w 321"/>
                  <a:gd name="T1" fmla="*/ 0 h 42"/>
                  <a:gd name="T2" fmla="*/ 44 w 321"/>
                  <a:gd name="T3" fmla="*/ 8 h 42"/>
                  <a:gd name="T4" fmla="*/ 85 w 321"/>
                  <a:gd name="T5" fmla="*/ 13 h 42"/>
                  <a:gd name="T6" fmla="*/ 125 w 321"/>
                  <a:gd name="T7" fmla="*/ 15 h 42"/>
                  <a:gd name="T8" fmla="*/ 125 w 321"/>
                  <a:gd name="T9" fmla="*/ 17 h 42"/>
                  <a:gd name="T10" fmla="*/ 85 w 321"/>
                  <a:gd name="T11" fmla="*/ 15 h 42"/>
                  <a:gd name="T12" fmla="*/ 44 w 321"/>
                  <a:gd name="T13" fmla="*/ 12 h 42"/>
                  <a:gd name="T14" fmla="*/ 0 w 321"/>
                  <a:gd name="T15" fmla="*/ 7 h 42"/>
                  <a:gd name="T16" fmla="*/ 0 w 321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42">
                    <a:moveTo>
                      <a:pt x="0" y="0"/>
                    </a:moveTo>
                    <a:cubicBezTo>
                      <a:pt x="0" y="0"/>
                      <a:pt x="54" y="10"/>
                      <a:pt x="112" y="19"/>
                    </a:cubicBezTo>
                    <a:cubicBezTo>
                      <a:pt x="155" y="26"/>
                      <a:pt x="214" y="30"/>
                      <a:pt x="220" y="31"/>
                    </a:cubicBezTo>
                    <a:cubicBezTo>
                      <a:pt x="226" y="31"/>
                      <a:pt x="321" y="37"/>
                      <a:pt x="321" y="37"/>
                    </a:cubicBezTo>
                    <a:cubicBezTo>
                      <a:pt x="321" y="42"/>
                      <a:pt x="321" y="42"/>
                      <a:pt x="321" y="42"/>
                    </a:cubicBezTo>
                    <a:cubicBezTo>
                      <a:pt x="321" y="42"/>
                      <a:pt x="260" y="39"/>
                      <a:pt x="220" y="37"/>
                    </a:cubicBezTo>
                    <a:cubicBezTo>
                      <a:pt x="178" y="35"/>
                      <a:pt x="136" y="32"/>
                      <a:pt x="112" y="30"/>
                    </a:cubicBezTo>
                    <a:cubicBezTo>
                      <a:pt x="58" y="24"/>
                      <a:pt x="0" y="17"/>
                      <a:pt x="0" y="17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6" name="Freeform 201"/>
              <p:cNvSpPr>
                <a:spLocks/>
              </p:cNvSpPr>
              <p:nvPr userDrawn="1"/>
            </p:nvSpPr>
            <p:spPr bwMode="auto">
              <a:xfrm>
                <a:off x="3130" y="595"/>
                <a:ext cx="274" cy="13"/>
              </a:xfrm>
              <a:custGeom>
                <a:avLst/>
                <a:gdLst>
                  <a:gd name="T0" fmla="*/ 0 w 321"/>
                  <a:gd name="T1" fmla="*/ 0 h 16"/>
                  <a:gd name="T2" fmla="*/ 44 w 321"/>
                  <a:gd name="T3" fmla="*/ 2 h 16"/>
                  <a:gd name="T4" fmla="*/ 125 w 321"/>
                  <a:gd name="T5" fmla="*/ 3 h 16"/>
                  <a:gd name="T6" fmla="*/ 125 w 321"/>
                  <a:gd name="T7" fmla="*/ 5 h 16"/>
                  <a:gd name="T8" fmla="*/ 0 w 321"/>
                  <a:gd name="T9" fmla="*/ 5 h 16"/>
                  <a:gd name="T10" fmla="*/ 0 w 321"/>
                  <a:gd name="T11" fmla="*/ 0 h 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21" h="16">
                    <a:moveTo>
                      <a:pt x="0" y="0"/>
                    </a:moveTo>
                    <a:cubicBezTo>
                      <a:pt x="0" y="0"/>
                      <a:pt x="86" y="3"/>
                      <a:pt x="112" y="3"/>
                    </a:cubicBezTo>
                    <a:cubicBezTo>
                      <a:pt x="138" y="4"/>
                      <a:pt x="321" y="11"/>
                      <a:pt x="321" y="11"/>
                    </a:cubicBezTo>
                    <a:cubicBezTo>
                      <a:pt x="321" y="16"/>
                      <a:pt x="321" y="16"/>
                      <a:pt x="321" y="16"/>
                    </a:cubicBezTo>
                    <a:cubicBezTo>
                      <a:pt x="0" y="16"/>
                      <a:pt x="0" y="16"/>
                      <a:pt x="0" y="16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7" name="Freeform 202"/>
              <p:cNvSpPr>
                <a:spLocks/>
              </p:cNvSpPr>
              <p:nvPr userDrawn="1"/>
            </p:nvSpPr>
            <p:spPr bwMode="auto">
              <a:xfrm>
                <a:off x="2707" y="633"/>
                <a:ext cx="25" cy="41"/>
              </a:xfrm>
              <a:custGeom>
                <a:avLst/>
                <a:gdLst>
                  <a:gd name="T0" fmla="*/ 0 w 30"/>
                  <a:gd name="T1" fmla="*/ 1 h 48"/>
                  <a:gd name="T2" fmla="*/ 2 w 30"/>
                  <a:gd name="T3" fmla="*/ 0 h 48"/>
                  <a:gd name="T4" fmla="*/ 9 w 30"/>
                  <a:gd name="T5" fmla="*/ 0 h 48"/>
                  <a:gd name="T6" fmla="*/ 10 w 30"/>
                  <a:gd name="T7" fmla="*/ 1 h 48"/>
                  <a:gd name="T8" fmla="*/ 10 w 30"/>
                  <a:gd name="T9" fmla="*/ 3 h 48"/>
                  <a:gd name="T10" fmla="*/ 9 w 30"/>
                  <a:gd name="T11" fmla="*/ 3 h 48"/>
                  <a:gd name="T12" fmla="*/ 3 w 30"/>
                  <a:gd name="T13" fmla="*/ 3 h 48"/>
                  <a:gd name="T14" fmla="*/ 3 w 30"/>
                  <a:gd name="T15" fmla="*/ 8 h 48"/>
                  <a:gd name="T16" fmla="*/ 9 w 30"/>
                  <a:gd name="T17" fmla="*/ 8 h 48"/>
                  <a:gd name="T18" fmla="*/ 9 w 30"/>
                  <a:gd name="T19" fmla="*/ 8 h 48"/>
                  <a:gd name="T20" fmla="*/ 9 w 30"/>
                  <a:gd name="T21" fmla="*/ 9 h 48"/>
                  <a:gd name="T22" fmla="*/ 9 w 30"/>
                  <a:gd name="T23" fmla="*/ 10 h 48"/>
                  <a:gd name="T24" fmla="*/ 3 w 30"/>
                  <a:gd name="T25" fmla="*/ 10 h 48"/>
                  <a:gd name="T26" fmla="*/ 3 w 30"/>
                  <a:gd name="T27" fmla="*/ 16 h 48"/>
                  <a:gd name="T28" fmla="*/ 9 w 30"/>
                  <a:gd name="T29" fmla="*/ 16 h 48"/>
                  <a:gd name="T30" fmla="*/ 11 w 30"/>
                  <a:gd name="T31" fmla="*/ 16 h 48"/>
                  <a:gd name="T32" fmla="*/ 11 w 30"/>
                  <a:gd name="T33" fmla="*/ 18 h 48"/>
                  <a:gd name="T34" fmla="*/ 9 w 30"/>
                  <a:gd name="T35" fmla="*/ 19 h 48"/>
                  <a:gd name="T36" fmla="*/ 2 w 30"/>
                  <a:gd name="T37" fmla="*/ 19 h 48"/>
                  <a:gd name="T38" fmla="*/ 0 w 30"/>
                  <a:gd name="T39" fmla="*/ 18 h 48"/>
                  <a:gd name="T40" fmla="*/ 0 w 30"/>
                  <a:gd name="T41" fmla="*/ 1 h 4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30" h="48">
                    <a:moveTo>
                      <a:pt x="0" y="1"/>
                    </a:moveTo>
                    <a:cubicBezTo>
                      <a:pt x="0" y="0"/>
                      <a:pt x="1" y="0"/>
                      <a:pt x="2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9" y="0"/>
                      <a:pt x="29" y="0"/>
                      <a:pt x="29" y="1"/>
                    </a:cubicBezTo>
                    <a:cubicBezTo>
                      <a:pt x="29" y="6"/>
                      <a:pt x="29" y="6"/>
                      <a:pt x="29" y="6"/>
                    </a:cubicBezTo>
                    <a:cubicBezTo>
                      <a:pt x="29" y="7"/>
                      <a:pt x="29" y="7"/>
                      <a:pt x="28" y="7"/>
                    </a:cubicBezTo>
                    <a:cubicBezTo>
                      <a:pt x="8" y="7"/>
                      <a:pt x="8" y="7"/>
                      <a:pt x="8" y="7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26" y="19"/>
                      <a:pt x="26" y="19"/>
                      <a:pt x="26" y="19"/>
                    </a:cubicBezTo>
                    <a:cubicBezTo>
                      <a:pt x="27" y="19"/>
                      <a:pt x="27" y="20"/>
                      <a:pt x="27" y="21"/>
                    </a:cubicBezTo>
                    <a:cubicBezTo>
                      <a:pt x="27" y="25"/>
                      <a:pt x="27" y="25"/>
                      <a:pt x="27" y="25"/>
                    </a:cubicBezTo>
                    <a:cubicBezTo>
                      <a:pt x="27" y="26"/>
                      <a:pt x="27" y="26"/>
                      <a:pt x="26" y="26"/>
                    </a:cubicBezTo>
                    <a:cubicBezTo>
                      <a:pt x="8" y="26"/>
                      <a:pt x="8" y="26"/>
                      <a:pt x="8" y="26"/>
                    </a:cubicBezTo>
                    <a:cubicBezTo>
                      <a:pt x="8" y="41"/>
                      <a:pt x="8" y="41"/>
                      <a:pt x="8" y="41"/>
                    </a:cubicBezTo>
                    <a:cubicBezTo>
                      <a:pt x="28" y="41"/>
                      <a:pt x="28" y="41"/>
                      <a:pt x="28" y="41"/>
                    </a:cubicBezTo>
                    <a:cubicBezTo>
                      <a:pt x="29" y="41"/>
                      <a:pt x="30" y="41"/>
                      <a:pt x="30" y="42"/>
                    </a:cubicBezTo>
                    <a:cubicBezTo>
                      <a:pt x="30" y="46"/>
                      <a:pt x="30" y="46"/>
                      <a:pt x="30" y="46"/>
                    </a:cubicBezTo>
                    <a:cubicBezTo>
                      <a:pt x="30" y="47"/>
                      <a:pt x="29" y="48"/>
                      <a:pt x="28" y="48"/>
                    </a:cubicBezTo>
                    <a:cubicBezTo>
                      <a:pt x="2" y="48"/>
                      <a:pt x="2" y="48"/>
                      <a:pt x="2" y="48"/>
                    </a:cubicBezTo>
                    <a:cubicBezTo>
                      <a:pt x="1" y="48"/>
                      <a:pt x="0" y="47"/>
                      <a:pt x="0" y="46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8" name="Freeform 203"/>
              <p:cNvSpPr>
                <a:spLocks/>
              </p:cNvSpPr>
              <p:nvPr userDrawn="1"/>
            </p:nvSpPr>
            <p:spPr bwMode="auto">
              <a:xfrm>
                <a:off x="2736" y="643"/>
                <a:ext cx="26" cy="31"/>
              </a:xfrm>
              <a:custGeom>
                <a:avLst/>
                <a:gdLst>
                  <a:gd name="T0" fmla="*/ 10 w 31"/>
                  <a:gd name="T1" fmla="*/ 15 h 36"/>
                  <a:gd name="T2" fmla="*/ 8 w 31"/>
                  <a:gd name="T3" fmla="*/ 15 h 36"/>
                  <a:gd name="T4" fmla="*/ 8 w 31"/>
                  <a:gd name="T5" fmla="*/ 14 h 36"/>
                  <a:gd name="T6" fmla="*/ 8 w 31"/>
                  <a:gd name="T7" fmla="*/ 14 h 36"/>
                  <a:gd name="T8" fmla="*/ 8 w 31"/>
                  <a:gd name="T9" fmla="*/ 14 h 36"/>
                  <a:gd name="T10" fmla="*/ 3 w 31"/>
                  <a:gd name="T11" fmla="*/ 15 h 36"/>
                  <a:gd name="T12" fmla="*/ 0 w 31"/>
                  <a:gd name="T13" fmla="*/ 9 h 36"/>
                  <a:gd name="T14" fmla="*/ 0 w 31"/>
                  <a:gd name="T15" fmla="*/ 2 h 36"/>
                  <a:gd name="T16" fmla="*/ 1 w 31"/>
                  <a:gd name="T17" fmla="*/ 0 h 36"/>
                  <a:gd name="T18" fmla="*/ 3 w 31"/>
                  <a:gd name="T19" fmla="*/ 0 h 36"/>
                  <a:gd name="T20" fmla="*/ 3 w 31"/>
                  <a:gd name="T21" fmla="*/ 2 h 36"/>
                  <a:gd name="T22" fmla="*/ 3 w 31"/>
                  <a:gd name="T23" fmla="*/ 9 h 36"/>
                  <a:gd name="T24" fmla="*/ 5 w 31"/>
                  <a:gd name="T25" fmla="*/ 12 h 36"/>
                  <a:gd name="T26" fmla="*/ 8 w 31"/>
                  <a:gd name="T27" fmla="*/ 10 h 36"/>
                  <a:gd name="T28" fmla="*/ 8 w 31"/>
                  <a:gd name="T29" fmla="*/ 2 h 36"/>
                  <a:gd name="T30" fmla="*/ 8 w 31"/>
                  <a:gd name="T31" fmla="*/ 0 h 36"/>
                  <a:gd name="T32" fmla="*/ 10 w 31"/>
                  <a:gd name="T33" fmla="*/ 0 h 36"/>
                  <a:gd name="T34" fmla="*/ 11 w 31"/>
                  <a:gd name="T35" fmla="*/ 2 h 36"/>
                  <a:gd name="T36" fmla="*/ 11 w 31"/>
                  <a:gd name="T37" fmla="*/ 14 h 36"/>
                  <a:gd name="T38" fmla="*/ 10 w 31"/>
                  <a:gd name="T39" fmla="*/ 15 h 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1" h="36">
                    <a:moveTo>
                      <a:pt x="29" y="36"/>
                    </a:moveTo>
                    <a:cubicBezTo>
                      <a:pt x="24" y="36"/>
                      <a:pt x="24" y="36"/>
                      <a:pt x="24" y="36"/>
                    </a:cubicBezTo>
                    <a:cubicBezTo>
                      <a:pt x="23" y="36"/>
                      <a:pt x="23" y="35"/>
                      <a:pt x="23" y="34"/>
                    </a:cubicBezTo>
                    <a:cubicBezTo>
                      <a:pt x="23" y="32"/>
                      <a:pt x="23" y="32"/>
                      <a:pt x="23" y="32"/>
                    </a:cubicBezTo>
                    <a:cubicBezTo>
                      <a:pt x="23" y="32"/>
                      <a:pt x="23" y="32"/>
                      <a:pt x="23" y="32"/>
                    </a:cubicBezTo>
                    <a:cubicBezTo>
                      <a:pt x="20" y="34"/>
                      <a:pt x="15" y="36"/>
                      <a:pt x="10" y="36"/>
                    </a:cubicBezTo>
                    <a:cubicBezTo>
                      <a:pt x="1" y="36"/>
                      <a:pt x="0" y="31"/>
                      <a:pt x="0" y="23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7" y="0"/>
                      <a:pt x="8" y="1"/>
                      <a:pt x="8" y="2"/>
                    </a:cubicBezTo>
                    <a:cubicBezTo>
                      <a:pt x="8" y="22"/>
                      <a:pt x="8" y="22"/>
                      <a:pt x="8" y="22"/>
                    </a:cubicBezTo>
                    <a:cubicBezTo>
                      <a:pt x="8" y="26"/>
                      <a:pt x="9" y="29"/>
                      <a:pt x="13" y="29"/>
                    </a:cubicBezTo>
                    <a:cubicBezTo>
                      <a:pt x="16" y="29"/>
                      <a:pt x="21" y="27"/>
                      <a:pt x="23" y="26"/>
                    </a:cubicBezTo>
                    <a:cubicBezTo>
                      <a:pt x="23" y="2"/>
                      <a:pt x="23" y="2"/>
                      <a:pt x="23" y="2"/>
                    </a:cubicBezTo>
                    <a:cubicBezTo>
                      <a:pt x="23" y="1"/>
                      <a:pt x="23" y="0"/>
                      <a:pt x="24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30" y="0"/>
                      <a:pt x="31" y="1"/>
                      <a:pt x="31" y="2"/>
                    </a:cubicBezTo>
                    <a:cubicBezTo>
                      <a:pt x="31" y="34"/>
                      <a:pt x="31" y="34"/>
                      <a:pt x="31" y="34"/>
                    </a:cubicBezTo>
                    <a:cubicBezTo>
                      <a:pt x="31" y="35"/>
                      <a:pt x="30" y="36"/>
                      <a:pt x="29" y="36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9" name="Freeform 204"/>
              <p:cNvSpPr>
                <a:spLocks/>
              </p:cNvSpPr>
              <p:nvPr userDrawn="1"/>
            </p:nvSpPr>
            <p:spPr bwMode="auto">
              <a:xfrm>
                <a:off x="2767" y="643"/>
                <a:ext cx="18" cy="31"/>
              </a:xfrm>
              <a:custGeom>
                <a:avLst/>
                <a:gdLst>
                  <a:gd name="T0" fmla="*/ 3 w 21"/>
                  <a:gd name="T1" fmla="*/ 14 h 36"/>
                  <a:gd name="T2" fmla="*/ 3 w 21"/>
                  <a:gd name="T3" fmla="*/ 15 h 36"/>
                  <a:gd name="T4" fmla="*/ 1 w 21"/>
                  <a:gd name="T5" fmla="*/ 15 h 36"/>
                  <a:gd name="T6" fmla="*/ 0 w 21"/>
                  <a:gd name="T7" fmla="*/ 14 h 36"/>
                  <a:gd name="T8" fmla="*/ 0 w 21"/>
                  <a:gd name="T9" fmla="*/ 2 h 36"/>
                  <a:gd name="T10" fmla="*/ 1 w 21"/>
                  <a:gd name="T11" fmla="*/ 0 h 36"/>
                  <a:gd name="T12" fmla="*/ 3 w 21"/>
                  <a:gd name="T13" fmla="*/ 0 h 36"/>
                  <a:gd name="T14" fmla="*/ 3 w 21"/>
                  <a:gd name="T15" fmla="*/ 2 h 36"/>
                  <a:gd name="T16" fmla="*/ 3 w 21"/>
                  <a:gd name="T17" fmla="*/ 3 h 36"/>
                  <a:gd name="T18" fmla="*/ 3 w 21"/>
                  <a:gd name="T19" fmla="*/ 3 h 36"/>
                  <a:gd name="T20" fmla="*/ 7 w 21"/>
                  <a:gd name="T21" fmla="*/ 0 h 36"/>
                  <a:gd name="T22" fmla="*/ 8 w 21"/>
                  <a:gd name="T23" fmla="*/ 1 h 36"/>
                  <a:gd name="T24" fmla="*/ 8 w 21"/>
                  <a:gd name="T25" fmla="*/ 3 h 36"/>
                  <a:gd name="T26" fmla="*/ 8 w 21"/>
                  <a:gd name="T27" fmla="*/ 3 h 36"/>
                  <a:gd name="T28" fmla="*/ 3 w 21"/>
                  <a:gd name="T29" fmla="*/ 4 h 36"/>
                  <a:gd name="T30" fmla="*/ 3 w 21"/>
                  <a:gd name="T31" fmla="*/ 14 h 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1" h="36">
                    <a:moveTo>
                      <a:pt x="8" y="34"/>
                    </a:moveTo>
                    <a:cubicBezTo>
                      <a:pt x="8" y="35"/>
                      <a:pt x="7" y="36"/>
                      <a:pt x="6" y="36"/>
                    </a:cubicBezTo>
                    <a:cubicBezTo>
                      <a:pt x="1" y="36"/>
                      <a:pt x="1" y="36"/>
                      <a:pt x="1" y="36"/>
                    </a:cubicBezTo>
                    <a:cubicBezTo>
                      <a:pt x="0" y="36"/>
                      <a:pt x="0" y="35"/>
                      <a:pt x="0" y="34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7" y="0"/>
                      <a:pt x="8" y="1"/>
                      <a:pt x="8" y="2"/>
                    </a:cubicBezTo>
                    <a:cubicBezTo>
                      <a:pt x="8" y="5"/>
                      <a:pt x="8" y="5"/>
                      <a:pt x="8" y="5"/>
                    </a:cubicBezTo>
                    <a:cubicBezTo>
                      <a:pt x="8" y="5"/>
                      <a:pt x="8" y="5"/>
                      <a:pt x="8" y="5"/>
                    </a:cubicBezTo>
                    <a:cubicBezTo>
                      <a:pt x="10" y="3"/>
                      <a:pt x="15" y="1"/>
                      <a:pt x="18" y="0"/>
                    </a:cubicBezTo>
                    <a:cubicBezTo>
                      <a:pt x="19" y="0"/>
                      <a:pt x="20" y="0"/>
                      <a:pt x="20" y="1"/>
                    </a:cubicBezTo>
                    <a:cubicBezTo>
                      <a:pt x="21" y="6"/>
                      <a:pt x="21" y="6"/>
                      <a:pt x="21" y="6"/>
                    </a:cubicBezTo>
                    <a:cubicBezTo>
                      <a:pt x="21" y="7"/>
                      <a:pt x="21" y="7"/>
                      <a:pt x="19" y="8"/>
                    </a:cubicBezTo>
                    <a:cubicBezTo>
                      <a:pt x="15" y="9"/>
                      <a:pt x="10" y="10"/>
                      <a:pt x="8" y="11"/>
                    </a:cubicBezTo>
                    <a:lnTo>
                      <a:pt x="8" y="34"/>
                    </a:ln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0" name="Freeform 205"/>
              <p:cNvSpPr>
                <a:spLocks noEditPoints="1"/>
              </p:cNvSpPr>
              <p:nvPr userDrawn="1"/>
            </p:nvSpPr>
            <p:spPr bwMode="auto">
              <a:xfrm>
                <a:off x="2786" y="643"/>
                <a:ext cx="27" cy="31"/>
              </a:xfrm>
              <a:custGeom>
                <a:avLst/>
                <a:gdLst>
                  <a:gd name="T0" fmla="*/ 6 w 32"/>
                  <a:gd name="T1" fmla="*/ 15 h 36"/>
                  <a:gd name="T2" fmla="*/ 0 w 32"/>
                  <a:gd name="T3" fmla="*/ 7 h 36"/>
                  <a:gd name="T4" fmla="*/ 6 w 32"/>
                  <a:gd name="T5" fmla="*/ 0 h 36"/>
                  <a:gd name="T6" fmla="*/ 12 w 32"/>
                  <a:gd name="T7" fmla="*/ 7 h 36"/>
                  <a:gd name="T8" fmla="*/ 6 w 32"/>
                  <a:gd name="T9" fmla="*/ 15 h 36"/>
                  <a:gd name="T10" fmla="*/ 6 w 32"/>
                  <a:gd name="T11" fmla="*/ 3 h 36"/>
                  <a:gd name="T12" fmla="*/ 3 w 32"/>
                  <a:gd name="T13" fmla="*/ 8 h 36"/>
                  <a:gd name="T14" fmla="*/ 6 w 32"/>
                  <a:gd name="T15" fmla="*/ 12 h 36"/>
                  <a:gd name="T16" fmla="*/ 8 w 32"/>
                  <a:gd name="T17" fmla="*/ 8 h 36"/>
                  <a:gd name="T18" fmla="*/ 6 w 32"/>
                  <a:gd name="T19" fmla="*/ 3 h 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2" h="36">
                    <a:moveTo>
                      <a:pt x="16" y="36"/>
                    </a:moveTo>
                    <a:cubicBezTo>
                      <a:pt x="1" y="36"/>
                      <a:pt x="0" y="26"/>
                      <a:pt x="0" y="17"/>
                    </a:cubicBezTo>
                    <a:cubicBezTo>
                      <a:pt x="0" y="11"/>
                      <a:pt x="2" y="0"/>
                      <a:pt x="16" y="0"/>
                    </a:cubicBezTo>
                    <a:cubicBezTo>
                      <a:pt x="30" y="0"/>
                      <a:pt x="32" y="9"/>
                      <a:pt x="32" y="17"/>
                    </a:cubicBezTo>
                    <a:cubicBezTo>
                      <a:pt x="32" y="26"/>
                      <a:pt x="31" y="36"/>
                      <a:pt x="16" y="36"/>
                    </a:cubicBezTo>
                    <a:close/>
                    <a:moveTo>
                      <a:pt x="16" y="7"/>
                    </a:moveTo>
                    <a:cubicBezTo>
                      <a:pt x="10" y="7"/>
                      <a:pt x="8" y="10"/>
                      <a:pt x="8" y="18"/>
                    </a:cubicBezTo>
                    <a:cubicBezTo>
                      <a:pt x="8" y="26"/>
                      <a:pt x="10" y="29"/>
                      <a:pt x="16" y="29"/>
                    </a:cubicBezTo>
                    <a:cubicBezTo>
                      <a:pt x="22" y="29"/>
                      <a:pt x="24" y="26"/>
                      <a:pt x="24" y="18"/>
                    </a:cubicBezTo>
                    <a:cubicBezTo>
                      <a:pt x="24" y="10"/>
                      <a:pt x="22" y="7"/>
                      <a:pt x="16" y="7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" name="Freeform 206"/>
              <p:cNvSpPr>
                <a:spLocks noEditPoints="1"/>
              </p:cNvSpPr>
              <p:nvPr userDrawn="1"/>
            </p:nvSpPr>
            <p:spPr bwMode="auto">
              <a:xfrm>
                <a:off x="2817" y="643"/>
                <a:ext cx="26" cy="42"/>
              </a:xfrm>
              <a:custGeom>
                <a:avLst/>
                <a:gdLst>
                  <a:gd name="T0" fmla="*/ 6 w 31"/>
                  <a:gd name="T1" fmla="*/ 15 h 49"/>
                  <a:gd name="T2" fmla="*/ 3 w 31"/>
                  <a:gd name="T3" fmla="*/ 14 h 49"/>
                  <a:gd name="T4" fmla="*/ 3 w 31"/>
                  <a:gd name="T5" fmla="*/ 14 h 49"/>
                  <a:gd name="T6" fmla="*/ 3 w 31"/>
                  <a:gd name="T7" fmla="*/ 18 h 49"/>
                  <a:gd name="T8" fmla="*/ 3 w 31"/>
                  <a:gd name="T9" fmla="*/ 20 h 49"/>
                  <a:gd name="T10" fmla="*/ 1 w 31"/>
                  <a:gd name="T11" fmla="*/ 20 h 49"/>
                  <a:gd name="T12" fmla="*/ 0 w 31"/>
                  <a:gd name="T13" fmla="*/ 18 h 49"/>
                  <a:gd name="T14" fmla="*/ 0 w 31"/>
                  <a:gd name="T15" fmla="*/ 2 h 49"/>
                  <a:gd name="T16" fmla="*/ 1 w 31"/>
                  <a:gd name="T17" fmla="*/ 0 h 49"/>
                  <a:gd name="T18" fmla="*/ 3 w 31"/>
                  <a:gd name="T19" fmla="*/ 0 h 49"/>
                  <a:gd name="T20" fmla="*/ 3 w 31"/>
                  <a:gd name="T21" fmla="*/ 2 h 49"/>
                  <a:gd name="T22" fmla="*/ 3 w 31"/>
                  <a:gd name="T23" fmla="*/ 3 h 49"/>
                  <a:gd name="T24" fmla="*/ 3 w 31"/>
                  <a:gd name="T25" fmla="*/ 3 h 49"/>
                  <a:gd name="T26" fmla="*/ 7 w 31"/>
                  <a:gd name="T27" fmla="*/ 0 h 49"/>
                  <a:gd name="T28" fmla="*/ 11 w 31"/>
                  <a:gd name="T29" fmla="*/ 7 h 49"/>
                  <a:gd name="T30" fmla="*/ 6 w 31"/>
                  <a:gd name="T31" fmla="*/ 15 h 49"/>
                  <a:gd name="T32" fmla="*/ 6 w 31"/>
                  <a:gd name="T33" fmla="*/ 3 h 49"/>
                  <a:gd name="T34" fmla="*/ 3 w 31"/>
                  <a:gd name="T35" fmla="*/ 4 h 49"/>
                  <a:gd name="T36" fmla="*/ 3 w 31"/>
                  <a:gd name="T37" fmla="*/ 11 h 49"/>
                  <a:gd name="T38" fmla="*/ 6 w 31"/>
                  <a:gd name="T39" fmla="*/ 11 h 49"/>
                  <a:gd name="T40" fmla="*/ 8 w 31"/>
                  <a:gd name="T41" fmla="*/ 7 h 49"/>
                  <a:gd name="T42" fmla="*/ 6 w 31"/>
                  <a:gd name="T43" fmla="*/ 3 h 4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31" h="49">
                    <a:moveTo>
                      <a:pt x="17" y="36"/>
                    </a:moveTo>
                    <a:cubicBezTo>
                      <a:pt x="14" y="36"/>
                      <a:pt x="11" y="36"/>
                      <a:pt x="8" y="35"/>
                    </a:cubicBezTo>
                    <a:cubicBezTo>
                      <a:pt x="8" y="35"/>
                      <a:pt x="8" y="35"/>
                      <a:pt x="8" y="35"/>
                    </a:cubicBezTo>
                    <a:cubicBezTo>
                      <a:pt x="8" y="47"/>
                      <a:pt x="8" y="47"/>
                      <a:pt x="8" y="47"/>
                    </a:cubicBezTo>
                    <a:cubicBezTo>
                      <a:pt x="8" y="48"/>
                      <a:pt x="7" y="49"/>
                      <a:pt x="6" y="49"/>
                    </a:cubicBezTo>
                    <a:cubicBezTo>
                      <a:pt x="1" y="49"/>
                      <a:pt x="1" y="49"/>
                      <a:pt x="1" y="49"/>
                    </a:cubicBezTo>
                    <a:cubicBezTo>
                      <a:pt x="0" y="49"/>
                      <a:pt x="0" y="48"/>
                      <a:pt x="0" y="47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7" y="0"/>
                      <a:pt x="8" y="1"/>
                      <a:pt x="8" y="2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10" y="2"/>
                      <a:pt x="15" y="0"/>
                      <a:pt x="19" y="0"/>
                    </a:cubicBezTo>
                    <a:cubicBezTo>
                      <a:pt x="29" y="0"/>
                      <a:pt x="31" y="7"/>
                      <a:pt x="31" y="18"/>
                    </a:cubicBezTo>
                    <a:cubicBezTo>
                      <a:pt x="31" y="30"/>
                      <a:pt x="28" y="36"/>
                      <a:pt x="17" y="36"/>
                    </a:cubicBezTo>
                    <a:close/>
                    <a:moveTo>
                      <a:pt x="17" y="7"/>
                    </a:moveTo>
                    <a:cubicBezTo>
                      <a:pt x="14" y="7"/>
                      <a:pt x="10" y="9"/>
                      <a:pt x="8" y="10"/>
                    </a:cubicBezTo>
                    <a:cubicBezTo>
                      <a:pt x="8" y="28"/>
                      <a:pt x="8" y="28"/>
                      <a:pt x="8" y="28"/>
                    </a:cubicBezTo>
                    <a:cubicBezTo>
                      <a:pt x="11" y="29"/>
                      <a:pt x="13" y="29"/>
                      <a:pt x="16" y="29"/>
                    </a:cubicBezTo>
                    <a:cubicBezTo>
                      <a:pt x="21" y="29"/>
                      <a:pt x="23" y="27"/>
                      <a:pt x="23" y="18"/>
                    </a:cubicBezTo>
                    <a:cubicBezTo>
                      <a:pt x="23" y="9"/>
                      <a:pt x="21" y="7"/>
                      <a:pt x="17" y="7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2" name="Freeform 207"/>
              <p:cNvSpPr>
                <a:spLocks noEditPoints="1"/>
              </p:cNvSpPr>
              <p:nvPr userDrawn="1"/>
            </p:nvSpPr>
            <p:spPr bwMode="auto">
              <a:xfrm>
                <a:off x="2847" y="643"/>
                <a:ext cx="26" cy="31"/>
              </a:xfrm>
              <a:custGeom>
                <a:avLst/>
                <a:gdLst>
                  <a:gd name="T0" fmla="*/ 3 w 31"/>
                  <a:gd name="T1" fmla="*/ 8 h 36"/>
                  <a:gd name="T2" fmla="*/ 6 w 31"/>
                  <a:gd name="T3" fmla="*/ 12 h 36"/>
                  <a:gd name="T4" fmla="*/ 9 w 31"/>
                  <a:gd name="T5" fmla="*/ 12 h 36"/>
                  <a:gd name="T6" fmla="*/ 9 w 31"/>
                  <a:gd name="T7" fmla="*/ 12 h 36"/>
                  <a:gd name="T8" fmla="*/ 10 w 31"/>
                  <a:gd name="T9" fmla="*/ 14 h 36"/>
                  <a:gd name="T10" fmla="*/ 9 w 31"/>
                  <a:gd name="T11" fmla="*/ 14 h 36"/>
                  <a:gd name="T12" fmla="*/ 6 w 31"/>
                  <a:gd name="T13" fmla="*/ 15 h 36"/>
                  <a:gd name="T14" fmla="*/ 0 w 31"/>
                  <a:gd name="T15" fmla="*/ 8 h 36"/>
                  <a:gd name="T16" fmla="*/ 6 w 31"/>
                  <a:gd name="T17" fmla="*/ 0 h 36"/>
                  <a:gd name="T18" fmla="*/ 11 w 31"/>
                  <a:gd name="T19" fmla="*/ 7 h 36"/>
                  <a:gd name="T20" fmla="*/ 9 w 31"/>
                  <a:gd name="T21" fmla="*/ 8 h 36"/>
                  <a:gd name="T22" fmla="*/ 3 w 31"/>
                  <a:gd name="T23" fmla="*/ 8 h 36"/>
                  <a:gd name="T24" fmla="*/ 3 w 31"/>
                  <a:gd name="T25" fmla="*/ 6 h 36"/>
                  <a:gd name="T26" fmla="*/ 8 w 31"/>
                  <a:gd name="T27" fmla="*/ 6 h 36"/>
                  <a:gd name="T28" fmla="*/ 6 w 31"/>
                  <a:gd name="T29" fmla="*/ 3 h 36"/>
                  <a:gd name="T30" fmla="*/ 3 w 31"/>
                  <a:gd name="T31" fmla="*/ 6 h 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31" h="36">
                    <a:moveTo>
                      <a:pt x="8" y="20"/>
                    </a:moveTo>
                    <a:cubicBezTo>
                      <a:pt x="9" y="27"/>
                      <a:pt x="11" y="29"/>
                      <a:pt x="17" y="29"/>
                    </a:cubicBezTo>
                    <a:cubicBezTo>
                      <a:pt x="20" y="29"/>
                      <a:pt x="24" y="29"/>
                      <a:pt x="26" y="29"/>
                    </a:cubicBezTo>
                    <a:cubicBezTo>
                      <a:pt x="28" y="29"/>
                      <a:pt x="28" y="29"/>
                      <a:pt x="28" y="30"/>
                    </a:cubicBezTo>
                    <a:cubicBezTo>
                      <a:pt x="29" y="32"/>
                      <a:pt x="29" y="32"/>
                      <a:pt x="29" y="32"/>
                    </a:cubicBezTo>
                    <a:cubicBezTo>
                      <a:pt x="29" y="33"/>
                      <a:pt x="29" y="34"/>
                      <a:pt x="28" y="34"/>
                    </a:cubicBezTo>
                    <a:cubicBezTo>
                      <a:pt x="25" y="36"/>
                      <a:pt x="20" y="36"/>
                      <a:pt x="16" y="36"/>
                    </a:cubicBezTo>
                    <a:cubicBezTo>
                      <a:pt x="2" y="36"/>
                      <a:pt x="0" y="28"/>
                      <a:pt x="0" y="18"/>
                    </a:cubicBezTo>
                    <a:cubicBezTo>
                      <a:pt x="0" y="11"/>
                      <a:pt x="2" y="0"/>
                      <a:pt x="16" y="0"/>
                    </a:cubicBezTo>
                    <a:cubicBezTo>
                      <a:pt x="29" y="0"/>
                      <a:pt x="31" y="8"/>
                      <a:pt x="31" y="16"/>
                    </a:cubicBezTo>
                    <a:cubicBezTo>
                      <a:pt x="31" y="18"/>
                      <a:pt x="30" y="20"/>
                      <a:pt x="27" y="20"/>
                    </a:cubicBezTo>
                    <a:lnTo>
                      <a:pt x="8" y="20"/>
                    </a:lnTo>
                    <a:close/>
                    <a:moveTo>
                      <a:pt x="8" y="15"/>
                    </a:moveTo>
                    <a:cubicBezTo>
                      <a:pt x="23" y="15"/>
                      <a:pt x="23" y="15"/>
                      <a:pt x="23" y="15"/>
                    </a:cubicBezTo>
                    <a:cubicBezTo>
                      <a:pt x="23" y="10"/>
                      <a:pt x="22" y="6"/>
                      <a:pt x="16" y="6"/>
                    </a:cubicBezTo>
                    <a:cubicBezTo>
                      <a:pt x="10" y="6"/>
                      <a:pt x="9" y="9"/>
                      <a:pt x="8" y="15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3" name="Freeform 208"/>
              <p:cNvSpPr>
                <a:spLocks noEditPoints="1"/>
              </p:cNvSpPr>
              <p:nvPr userDrawn="1"/>
            </p:nvSpPr>
            <p:spPr bwMode="auto">
              <a:xfrm>
                <a:off x="2876" y="643"/>
                <a:ext cx="29" cy="31"/>
              </a:xfrm>
              <a:custGeom>
                <a:avLst/>
                <a:gdLst>
                  <a:gd name="T0" fmla="*/ 9 w 34"/>
                  <a:gd name="T1" fmla="*/ 14 h 36"/>
                  <a:gd name="T2" fmla="*/ 4 w 34"/>
                  <a:gd name="T3" fmla="*/ 15 h 36"/>
                  <a:gd name="T4" fmla="*/ 0 w 34"/>
                  <a:gd name="T5" fmla="*/ 10 h 36"/>
                  <a:gd name="T6" fmla="*/ 5 w 34"/>
                  <a:gd name="T7" fmla="*/ 6 h 36"/>
                  <a:gd name="T8" fmla="*/ 9 w 34"/>
                  <a:gd name="T9" fmla="*/ 6 h 36"/>
                  <a:gd name="T10" fmla="*/ 9 w 34"/>
                  <a:gd name="T11" fmla="*/ 5 h 36"/>
                  <a:gd name="T12" fmla="*/ 6 w 34"/>
                  <a:gd name="T13" fmla="*/ 3 h 36"/>
                  <a:gd name="T14" fmla="*/ 3 w 34"/>
                  <a:gd name="T15" fmla="*/ 3 h 36"/>
                  <a:gd name="T16" fmla="*/ 3 w 34"/>
                  <a:gd name="T17" fmla="*/ 3 h 36"/>
                  <a:gd name="T18" fmla="*/ 3 w 34"/>
                  <a:gd name="T19" fmla="*/ 3 h 36"/>
                  <a:gd name="T20" fmla="*/ 3 w 34"/>
                  <a:gd name="T21" fmla="*/ 1 h 36"/>
                  <a:gd name="T22" fmla="*/ 7 w 34"/>
                  <a:gd name="T23" fmla="*/ 0 h 36"/>
                  <a:gd name="T24" fmla="*/ 12 w 34"/>
                  <a:gd name="T25" fmla="*/ 5 h 36"/>
                  <a:gd name="T26" fmla="*/ 12 w 34"/>
                  <a:gd name="T27" fmla="*/ 11 h 36"/>
                  <a:gd name="T28" fmla="*/ 13 w 34"/>
                  <a:gd name="T29" fmla="*/ 12 h 36"/>
                  <a:gd name="T30" fmla="*/ 13 w 34"/>
                  <a:gd name="T31" fmla="*/ 13 h 36"/>
                  <a:gd name="T32" fmla="*/ 13 w 34"/>
                  <a:gd name="T33" fmla="*/ 14 h 36"/>
                  <a:gd name="T34" fmla="*/ 13 w 34"/>
                  <a:gd name="T35" fmla="*/ 15 h 36"/>
                  <a:gd name="T36" fmla="*/ 11 w 34"/>
                  <a:gd name="T37" fmla="*/ 15 h 36"/>
                  <a:gd name="T38" fmla="*/ 9 w 34"/>
                  <a:gd name="T39" fmla="*/ 14 h 36"/>
                  <a:gd name="T40" fmla="*/ 9 w 34"/>
                  <a:gd name="T41" fmla="*/ 8 h 36"/>
                  <a:gd name="T42" fmla="*/ 6 w 34"/>
                  <a:gd name="T43" fmla="*/ 8 h 36"/>
                  <a:gd name="T44" fmla="*/ 3 w 34"/>
                  <a:gd name="T45" fmla="*/ 10 h 36"/>
                  <a:gd name="T46" fmla="*/ 5 w 34"/>
                  <a:gd name="T47" fmla="*/ 12 h 36"/>
                  <a:gd name="T48" fmla="*/ 9 w 34"/>
                  <a:gd name="T49" fmla="*/ 10 h 36"/>
                  <a:gd name="T50" fmla="*/ 9 w 34"/>
                  <a:gd name="T51" fmla="*/ 8 h 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34" h="36">
                    <a:moveTo>
                      <a:pt x="23" y="32"/>
                    </a:moveTo>
                    <a:cubicBezTo>
                      <a:pt x="19" y="34"/>
                      <a:pt x="15" y="36"/>
                      <a:pt x="10" y="36"/>
                    </a:cubicBezTo>
                    <a:cubicBezTo>
                      <a:pt x="2" y="36"/>
                      <a:pt x="0" y="32"/>
                      <a:pt x="0" y="26"/>
                    </a:cubicBezTo>
                    <a:cubicBezTo>
                      <a:pt x="0" y="18"/>
                      <a:pt x="4" y="14"/>
                      <a:pt x="13" y="14"/>
                    </a:cubicBezTo>
                    <a:cubicBezTo>
                      <a:pt x="23" y="14"/>
                      <a:pt x="23" y="14"/>
                      <a:pt x="23" y="14"/>
                    </a:cubicBezTo>
                    <a:cubicBezTo>
                      <a:pt x="23" y="12"/>
                      <a:pt x="23" y="12"/>
                      <a:pt x="23" y="12"/>
                    </a:cubicBezTo>
                    <a:cubicBezTo>
                      <a:pt x="23" y="8"/>
                      <a:pt x="21" y="6"/>
                      <a:pt x="15" y="6"/>
                    </a:cubicBezTo>
                    <a:cubicBezTo>
                      <a:pt x="13" y="6"/>
                      <a:pt x="8" y="7"/>
                      <a:pt x="5" y="7"/>
                    </a:cubicBezTo>
                    <a:cubicBezTo>
                      <a:pt x="4" y="7"/>
                      <a:pt x="3" y="7"/>
                      <a:pt x="3" y="6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2" y="2"/>
                      <a:pt x="3" y="2"/>
                      <a:pt x="4" y="1"/>
                    </a:cubicBezTo>
                    <a:cubicBezTo>
                      <a:pt x="7" y="0"/>
                      <a:pt x="13" y="0"/>
                      <a:pt x="16" y="0"/>
                    </a:cubicBezTo>
                    <a:cubicBezTo>
                      <a:pt x="29" y="0"/>
                      <a:pt x="30" y="5"/>
                      <a:pt x="30" y="13"/>
                    </a:cubicBezTo>
                    <a:cubicBezTo>
                      <a:pt x="30" y="27"/>
                      <a:pt x="30" y="27"/>
                      <a:pt x="30" y="27"/>
                    </a:cubicBezTo>
                    <a:cubicBezTo>
                      <a:pt x="30" y="30"/>
                      <a:pt x="31" y="30"/>
                      <a:pt x="33" y="30"/>
                    </a:cubicBezTo>
                    <a:cubicBezTo>
                      <a:pt x="34" y="30"/>
                      <a:pt x="34" y="30"/>
                      <a:pt x="34" y="31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4" y="35"/>
                      <a:pt x="33" y="36"/>
                    </a:cubicBezTo>
                    <a:cubicBezTo>
                      <a:pt x="32" y="36"/>
                      <a:pt x="30" y="36"/>
                      <a:pt x="29" y="36"/>
                    </a:cubicBezTo>
                    <a:cubicBezTo>
                      <a:pt x="26" y="36"/>
                      <a:pt x="24" y="35"/>
                      <a:pt x="23" y="32"/>
                    </a:cubicBezTo>
                    <a:close/>
                    <a:moveTo>
                      <a:pt x="23" y="20"/>
                    </a:moveTo>
                    <a:cubicBezTo>
                      <a:pt x="14" y="20"/>
                      <a:pt x="14" y="20"/>
                      <a:pt x="14" y="20"/>
                    </a:cubicBezTo>
                    <a:cubicBezTo>
                      <a:pt x="10" y="20"/>
                      <a:pt x="8" y="21"/>
                      <a:pt x="8" y="26"/>
                    </a:cubicBezTo>
                    <a:cubicBezTo>
                      <a:pt x="8" y="29"/>
                      <a:pt x="9" y="30"/>
                      <a:pt x="12" y="30"/>
                    </a:cubicBezTo>
                    <a:cubicBezTo>
                      <a:pt x="15" y="30"/>
                      <a:pt x="20" y="28"/>
                      <a:pt x="23" y="26"/>
                    </a:cubicBezTo>
                    <a:lnTo>
                      <a:pt x="23" y="20"/>
                    </a:ln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4" name="Freeform 209"/>
              <p:cNvSpPr>
                <a:spLocks/>
              </p:cNvSpPr>
              <p:nvPr userDrawn="1"/>
            </p:nvSpPr>
            <p:spPr bwMode="auto">
              <a:xfrm>
                <a:off x="2907" y="643"/>
                <a:ext cx="26" cy="31"/>
              </a:xfrm>
              <a:custGeom>
                <a:avLst/>
                <a:gdLst>
                  <a:gd name="T0" fmla="*/ 11 w 31"/>
                  <a:gd name="T1" fmla="*/ 15 h 36"/>
                  <a:gd name="T2" fmla="*/ 9 w 31"/>
                  <a:gd name="T3" fmla="*/ 15 h 36"/>
                  <a:gd name="T4" fmla="*/ 8 w 31"/>
                  <a:gd name="T5" fmla="*/ 14 h 36"/>
                  <a:gd name="T6" fmla="*/ 8 w 31"/>
                  <a:gd name="T7" fmla="*/ 6 h 36"/>
                  <a:gd name="T8" fmla="*/ 7 w 31"/>
                  <a:gd name="T9" fmla="*/ 3 h 36"/>
                  <a:gd name="T10" fmla="*/ 3 w 31"/>
                  <a:gd name="T11" fmla="*/ 4 h 36"/>
                  <a:gd name="T12" fmla="*/ 3 w 31"/>
                  <a:gd name="T13" fmla="*/ 14 h 36"/>
                  <a:gd name="T14" fmla="*/ 3 w 31"/>
                  <a:gd name="T15" fmla="*/ 15 h 36"/>
                  <a:gd name="T16" fmla="*/ 2 w 31"/>
                  <a:gd name="T17" fmla="*/ 15 h 36"/>
                  <a:gd name="T18" fmla="*/ 0 w 31"/>
                  <a:gd name="T19" fmla="*/ 14 h 36"/>
                  <a:gd name="T20" fmla="*/ 0 w 31"/>
                  <a:gd name="T21" fmla="*/ 2 h 36"/>
                  <a:gd name="T22" fmla="*/ 2 w 31"/>
                  <a:gd name="T23" fmla="*/ 0 h 36"/>
                  <a:gd name="T24" fmla="*/ 3 w 31"/>
                  <a:gd name="T25" fmla="*/ 0 h 36"/>
                  <a:gd name="T26" fmla="*/ 3 w 31"/>
                  <a:gd name="T27" fmla="*/ 2 h 36"/>
                  <a:gd name="T28" fmla="*/ 3 w 31"/>
                  <a:gd name="T29" fmla="*/ 3 h 36"/>
                  <a:gd name="T30" fmla="*/ 3 w 31"/>
                  <a:gd name="T31" fmla="*/ 3 h 36"/>
                  <a:gd name="T32" fmla="*/ 8 w 31"/>
                  <a:gd name="T33" fmla="*/ 0 h 36"/>
                  <a:gd name="T34" fmla="*/ 11 w 31"/>
                  <a:gd name="T35" fmla="*/ 5 h 36"/>
                  <a:gd name="T36" fmla="*/ 11 w 31"/>
                  <a:gd name="T37" fmla="*/ 14 h 36"/>
                  <a:gd name="T38" fmla="*/ 11 w 31"/>
                  <a:gd name="T39" fmla="*/ 15 h 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1" h="36">
                    <a:moveTo>
                      <a:pt x="30" y="36"/>
                    </a:moveTo>
                    <a:cubicBezTo>
                      <a:pt x="25" y="36"/>
                      <a:pt x="25" y="36"/>
                      <a:pt x="25" y="36"/>
                    </a:cubicBezTo>
                    <a:cubicBezTo>
                      <a:pt x="24" y="36"/>
                      <a:pt x="23" y="35"/>
                      <a:pt x="23" y="34"/>
                    </a:cubicBezTo>
                    <a:cubicBezTo>
                      <a:pt x="23" y="14"/>
                      <a:pt x="23" y="14"/>
                      <a:pt x="23" y="14"/>
                    </a:cubicBezTo>
                    <a:cubicBezTo>
                      <a:pt x="23" y="10"/>
                      <a:pt x="22" y="7"/>
                      <a:pt x="18" y="7"/>
                    </a:cubicBezTo>
                    <a:cubicBezTo>
                      <a:pt x="15" y="7"/>
                      <a:pt x="10" y="9"/>
                      <a:pt x="8" y="10"/>
                    </a:cubicBezTo>
                    <a:cubicBezTo>
                      <a:pt x="8" y="34"/>
                      <a:pt x="8" y="34"/>
                      <a:pt x="8" y="34"/>
                    </a:cubicBezTo>
                    <a:cubicBezTo>
                      <a:pt x="8" y="35"/>
                      <a:pt x="8" y="36"/>
                      <a:pt x="7" y="36"/>
                    </a:cubicBezTo>
                    <a:cubicBezTo>
                      <a:pt x="2" y="36"/>
                      <a:pt x="2" y="36"/>
                      <a:pt x="2" y="36"/>
                    </a:cubicBezTo>
                    <a:cubicBezTo>
                      <a:pt x="1" y="36"/>
                      <a:pt x="0" y="35"/>
                      <a:pt x="0" y="34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8" y="0"/>
                      <a:pt x="8" y="1"/>
                      <a:pt x="8" y="2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11" y="2"/>
                      <a:pt x="16" y="0"/>
                      <a:pt x="21" y="0"/>
                    </a:cubicBezTo>
                    <a:cubicBezTo>
                      <a:pt x="30" y="0"/>
                      <a:pt x="31" y="6"/>
                      <a:pt x="31" y="13"/>
                    </a:cubicBezTo>
                    <a:cubicBezTo>
                      <a:pt x="31" y="34"/>
                      <a:pt x="31" y="34"/>
                      <a:pt x="31" y="34"/>
                    </a:cubicBezTo>
                    <a:cubicBezTo>
                      <a:pt x="31" y="35"/>
                      <a:pt x="31" y="36"/>
                      <a:pt x="30" y="36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5" name="Freeform 210"/>
              <p:cNvSpPr>
                <a:spLocks/>
              </p:cNvSpPr>
              <p:nvPr userDrawn="1"/>
            </p:nvSpPr>
            <p:spPr bwMode="auto">
              <a:xfrm>
                <a:off x="2706" y="697"/>
                <a:ext cx="30" cy="42"/>
              </a:xfrm>
              <a:custGeom>
                <a:avLst/>
                <a:gdLst>
                  <a:gd name="T0" fmla="*/ 8 w 35"/>
                  <a:gd name="T1" fmla="*/ 0 h 49"/>
                  <a:gd name="T2" fmla="*/ 13 w 35"/>
                  <a:gd name="T3" fmla="*/ 2 h 49"/>
                  <a:gd name="T4" fmla="*/ 13 w 35"/>
                  <a:gd name="T5" fmla="*/ 3 h 49"/>
                  <a:gd name="T6" fmla="*/ 13 w 35"/>
                  <a:gd name="T7" fmla="*/ 3 h 49"/>
                  <a:gd name="T8" fmla="*/ 13 w 35"/>
                  <a:gd name="T9" fmla="*/ 3 h 49"/>
                  <a:gd name="T10" fmla="*/ 8 w 35"/>
                  <a:gd name="T11" fmla="*/ 3 h 49"/>
                  <a:gd name="T12" fmla="*/ 3 w 35"/>
                  <a:gd name="T13" fmla="*/ 9 h 49"/>
                  <a:gd name="T14" fmla="*/ 8 w 35"/>
                  <a:gd name="T15" fmla="*/ 17 h 49"/>
                  <a:gd name="T16" fmla="*/ 13 w 35"/>
                  <a:gd name="T17" fmla="*/ 16 h 49"/>
                  <a:gd name="T18" fmla="*/ 13 w 35"/>
                  <a:gd name="T19" fmla="*/ 17 h 49"/>
                  <a:gd name="T20" fmla="*/ 13 w 35"/>
                  <a:gd name="T21" fmla="*/ 18 h 49"/>
                  <a:gd name="T22" fmla="*/ 13 w 35"/>
                  <a:gd name="T23" fmla="*/ 18 h 49"/>
                  <a:gd name="T24" fmla="*/ 8 w 35"/>
                  <a:gd name="T25" fmla="*/ 20 h 49"/>
                  <a:gd name="T26" fmla="*/ 0 w 35"/>
                  <a:gd name="T27" fmla="*/ 9 h 49"/>
                  <a:gd name="T28" fmla="*/ 8 w 35"/>
                  <a:gd name="T29" fmla="*/ 0 h 4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5" h="49">
                    <a:moveTo>
                      <a:pt x="20" y="0"/>
                    </a:moveTo>
                    <a:cubicBezTo>
                      <a:pt x="23" y="0"/>
                      <a:pt x="29" y="1"/>
                      <a:pt x="33" y="2"/>
                    </a:cubicBezTo>
                    <a:cubicBezTo>
                      <a:pt x="34" y="3"/>
                      <a:pt x="35" y="3"/>
                      <a:pt x="34" y="5"/>
                    </a:cubicBezTo>
                    <a:cubicBezTo>
                      <a:pt x="34" y="8"/>
                      <a:pt x="34" y="8"/>
                      <a:pt x="34" y="8"/>
                    </a:cubicBezTo>
                    <a:cubicBezTo>
                      <a:pt x="34" y="8"/>
                      <a:pt x="33" y="9"/>
                      <a:pt x="32" y="9"/>
                    </a:cubicBezTo>
                    <a:cubicBezTo>
                      <a:pt x="28" y="8"/>
                      <a:pt x="24" y="8"/>
                      <a:pt x="20" y="8"/>
                    </a:cubicBezTo>
                    <a:cubicBezTo>
                      <a:pt x="11" y="8"/>
                      <a:pt x="9" y="16"/>
                      <a:pt x="9" y="25"/>
                    </a:cubicBezTo>
                    <a:cubicBezTo>
                      <a:pt x="9" y="34"/>
                      <a:pt x="11" y="42"/>
                      <a:pt x="20" y="42"/>
                    </a:cubicBezTo>
                    <a:cubicBezTo>
                      <a:pt x="25" y="42"/>
                      <a:pt x="28" y="41"/>
                      <a:pt x="32" y="41"/>
                    </a:cubicBezTo>
                    <a:cubicBezTo>
                      <a:pt x="33" y="41"/>
                      <a:pt x="34" y="41"/>
                      <a:pt x="34" y="42"/>
                    </a:cubicBezTo>
                    <a:cubicBezTo>
                      <a:pt x="34" y="45"/>
                      <a:pt x="34" y="45"/>
                      <a:pt x="34" y="45"/>
                    </a:cubicBezTo>
                    <a:cubicBezTo>
                      <a:pt x="35" y="46"/>
                      <a:pt x="34" y="47"/>
                      <a:pt x="33" y="47"/>
                    </a:cubicBezTo>
                    <a:cubicBezTo>
                      <a:pt x="30" y="49"/>
                      <a:pt x="23" y="49"/>
                      <a:pt x="20" y="49"/>
                    </a:cubicBezTo>
                    <a:cubicBezTo>
                      <a:pt x="4" y="49"/>
                      <a:pt x="0" y="37"/>
                      <a:pt x="0" y="25"/>
                    </a:cubicBezTo>
                    <a:cubicBezTo>
                      <a:pt x="0" y="13"/>
                      <a:pt x="3" y="0"/>
                      <a:pt x="20" y="0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6" name="Freeform 211"/>
              <p:cNvSpPr>
                <a:spLocks noEditPoints="1"/>
              </p:cNvSpPr>
              <p:nvPr userDrawn="1"/>
            </p:nvSpPr>
            <p:spPr bwMode="auto">
              <a:xfrm>
                <a:off x="2736" y="708"/>
                <a:ext cx="27" cy="31"/>
              </a:xfrm>
              <a:custGeom>
                <a:avLst/>
                <a:gdLst>
                  <a:gd name="T0" fmla="*/ 6 w 32"/>
                  <a:gd name="T1" fmla="*/ 15 h 36"/>
                  <a:gd name="T2" fmla="*/ 0 w 32"/>
                  <a:gd name="T3" fmla="*/ 7 h 36"/>
                  <a:gd name="T4" fmla="*/ 6 w 32"/>
                  <a:gd name="T5" fmla="*/ 0 h 36"/>
                  <a:gd name="T6" fmla="*/ 12 w 32"/>
                  <a:gd name="T7" fmla="*/ 7 h 36"/>
                  <a:gd name="T8" fmla="*/ 6 w 32"/>
                  <a:gd name="T9" fmla="*/ 15 h 36"/>
                  <a:gd name="T10" fmla="*/ 6 w 32"/>
                  <a:gd name="T11" fmla="*/ 3 h 36"/>
                  <a:gd name="T12" fmla="*/ 3 w 32"/>
                  <a:gd name="T13" fmla="*/ 8 h 36"/>
                  <a:gd name="T14" fmla="*/ 6 w 32"/>
                  <a:gd name="T15" fmla="*/ 12 h 36"/>
                  <a:gd name="T16" fmla="*/ 8 w 32"/>
                  <a:gd name="T17" fmla="*/ 8 h 36"/>
                  <a:gd name="T18" fmla="*/ 6 w 32"/>
                  <a:gd name="T19" fmla="*/ 3 h 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2" h="36">
                    <a:moveTo>
                      <a:pt x="16" y="36"/>
                    </a:moveTo>
                    <a:cubicBezTo>
                      <a:pt x="1" y="36"/>
                      <a:pt x="0" y="26"/>
                      <a:pt x="0" y="17"/>
                    </a:cubicBezTo>
                    <a:cubicBezTo>
                      <a:pt x="0" y="11"/>
                      <a:pt x="2" y="0"/>
                      <a:pt x="16" y="0"/>
                    </a:cubicBezTo>
                    <a:cubicBezTo>
                      <a:pt x="30" y="0"/>
                      <a:pt x="32" y="9"/>
                      <a:pt x="32" y="17"/>
                    </a:cubicBezTo>
                    <a:cubicBezTo>
                      <a:pt x="32" y="26"/>
                      <a:pt x="31" y="36"/>
                      <a:pt x="16" y="36"/>
                    </a:cubicBezTo>
                    <a:close/>
                    <a:moveTo>
                      <a:pt x="16" y="7"/>
                    </a:moveTo>
                    <a:cubicBezTo>
                      <a:pt x="10" y="7"/>
                      <a:pt x="8" y="10"/>
                      <a:pt x="8" y="18"/>
                    </a:cubicBezTo>
                    <a:cubicBezTo>
                      <a:pt x="8" y="26"/>
                      <a:pt x="10" y="29"/>
                      <a:pt x="16" y="29"/>
                    </a:cubicBezTo>
                    <a:cubicBezTo>
                      <a:pt x="22" y="29"/>
                      <a:pt x="24" y="26"/>
                      <a:pt x="24" y="18"/>
                    </a:cubicBezTo>
                    <a:cubicBezTo>
                      <a:pt x="24" y="10"/>
                      <a:pt x="22" y="7"/>
                      <a:pt x="16" y="7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7" name="Freeform 212"/>
              <p:cNvSpPr>
                <a:spLocks/>
              </p:cNvSpPr>
              <p:nvPr userDrawn="1"/>
            </p:nvSpPr>
            <p:spPr bwMode="auto">
              <a:xfrm>
                <a:off x="2766" y="708"/>
                <a:ext cx="44" cy="31"/>
              </a:xfrm>
              <a:custGeom>
                <a:avLst/>
                <a:gdLst>
                  <a:gd name="T0" fmla="*/ 21 w 51"/>
                  <a:gd name="T1" fmla="*/ 15 h 36"/>
                  <a:gd name="T2" fmla="*/ 19 w 51"/>
                  <a:gd name="T3" fmla="*/ 15 h 36"/>
                  <a:gd name="T4" fmla="*/ 18 w 51"/>
                  <a:gd name="T5" fmla="*/ 14 h 36"/>
                  <a:gd name="T6" fmla="*/ 18 w 51"/>
                  <a:gd name="T7" fmla="*/ 6 h 36"/>
                  <a:gd name="T8" fmla="*/ 16 w 51"/>
                  <a:gd name="T9" fmla="*/ 3 h 36"/>
                  <a:gd name="T10" fmla="*/ 12 w 51"/>
                  <a:gd name="T11" fmla="*/ 4 h 36"/>
                  <a:gd name="T12" fmla="*/ 12 w 51"/>
                  <a:gd name="T13" fmla="*/ 6 h 36"/>
                  <a:gd name="T14" fmla="*/ 12 w 51"/>
                  <a:gd name="T15" fmla="*/ 14 h 36"/>
                  <a:gd name="T16" fmla="*/ 12 w 51"/>
                  <a:gd name="T17" fmla="*/ 15 h 36"/>
                  <a:gd name="T18" fmla="*/ 9 w 51"/>
                  <a:gd name="T19" fmla="*/ 15 h 36"/>
                  <a:gd name="T20" fmla="*/ 9 w 51"/>
                  <a:gd name="T21" fmla="*/ 14 h 36"/>
                  <a:gd name="T22" fmla="*/ 9 w 51"/>
                  <a:gd name="T23" fmla="*/ 5 h 36"/>
                  <a:gd name="T24" fmla="*/ 7 w 51"/>
                  <a:gd name="T25" fmla="*/ 3 h 36"/>
                  <a:gd name="T26" fmla="*/ 3 w 51"/>
                  <a:gd name="T27" fmla="*/ 4 h 36"/>
                  <a:gd name="T28" fmla="*/ 3 w 51"/>
                  <a:gd name="T29" fmla="*/ 14 h 36"/>
                  <a:gd name="T30" fmla="*/ 3 w 51"/>
                  <a:gd name="T31" fmla="*/ 15 h 36"/>
                  <a:gd name="T32" fmla="*/ 1 w 51"/>
                  <a:gd name="T33" fmla="*/ 15 h 36"/>
                  <a:gd name="T34" fmla="*/ 0 w 51"/>
                  <a:gd name="T35" fmla="*/ 14 h 36"/>
                  <a:gd name="T36" fmla="*/ 0 w 51"/>
                  <a:gd name="T37" fmla="*/ 2 h 36"/>
                  <a:gd name="T38" fmla="*/ 1 w 51"/>
                  <a:gd name="T39" fmla="*/ 0 h 36"/>
                  <a:gd name="T40" fmla="*/ 3 w 51"/>
                  <a:gd name="T41" fmla="*/ 0 h 36"/>
                  <a:gd name="T42" fmla="*/ 3 w 51"/>
                  <a:gd name="T43" fmla="*/ 2 h 36"/>
                  <a:gd name="T44" fmla="*/ 3 w 51"/>
                  <a:gd name="T45" fmla="*/ 3 h 36"/>
                  <a:gd name="T46" fmla="*/ 3 w 51"/>
                  <a:gd name="T47" fmla="*/ 3 h 36"/>
                  <a:gd name="T48" fmla="*/ 8 w 51"/>
                  <a:gd name="T49" fmla="*/ 0 h 36"/>
                  <a:gd name="T50" fmla="*/ 12 w 51"/>
                  <a:gd name="T51" fmla="*/ 3 h 36"/>
                  <a:gd name="T52" fmla="*/ 16 w 51"/>
                  <a:gd name="T53" fmla="*/ 0 h 36"/>
                  <a:gd name="T54" fmla="*/ 21 w 51"/>
                  <a:gd name="T55" fmla="*/ 5 h 36"/>
                  <a:gd name="T56" fmla="*/ 21 w 51"/>
                  <a:gd name="T57" fmla="*/ 14 h 36"/>
                  <a:gd name="T58" fmla="*/ 21 w 51"/>
                  <a:gd name="T59" fmla="*/ 15 h 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51" h="36">
                    <a:moveTo>
                      <a:pt x="50" y="36"/>
                    </a:moveTo>
                    <a:cubicBezTo>
                      <a:pt x="45" y="36"/>
                      <a:pt x="45" y="36"/>
                      <a:pt x="45" y="36"/>
                    </a:cubicBezTo>
                    <a:cubicBezTo>
                      <a:pt x="44" y="36"/>
                      <a:pt x="44" y="35"/>
                      <a:pt x="44" y="34"/>
                    </a:cubicBezTo>
                    <a:cubicBezTo>
                      <a:pt x="44" y="14"/>
                      <a:pt x="44" y="14"/>
                      <a:pt x="44" y="14"/>
                    </a:cubicBezTo>
                    <a:cubicBezTo>
                      <a:pt x="44" y="8"/>
                      <a:pt x="42" y="7"/>
                      <a:pt x="39" y="7"/>
                    </a:cubicBezTo>
                    <a:cubicBezTo>
                      <a:pt x="36" y="7"/>
                      <a:pt x="32" y="9"/>
                      <a:pt x="29" y="10"/>
                    </a:cubicBezTo>
                    <a:cubicBezTo>
                      <a:pt x="29" y="11"/>
                      <a:pt x="29" y="12"/>
                      <a:pt x="29" y="14"/>
                    </a:cubicBezTo>
                    <a:cubicBezTo>
                      <a:pt x="29" y="34"/>
                      <a:pt x="29" y="34"/>
                      <a:pt x="29" y="34"/>
                    </a:cubicBezTo>
                    <a:cubicBezTo>
                      <a:pt x="29" y="35"/>
                      <a:pt x="29" y="36"/>
                      <a:pt x="28" y="36"/>
                    </a:cubicBezTo>
                    <a:cubicBezTo>
                      <a:pt x="23" y="36"/>
                      <a:pt x="23" y="36"/>
                      <a:pt x="23" y="36"/>
                    </a:cubicBezTo>
                    <a:cubicBezTo>
                      <a:pt x="22" y="36"/>
                      <a:pt x="22" y="35"/>
                      <a:pt x="22" y="34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9"/>
                      <a:pt x="20" y="7"/>
                      <a:pt x="17" y="7"/>
                    </a:cubicBezTo>
                    <a:cubicBezTo>
                      <a:pt x="14" y="7"/>
                      <a:pt x="10" y="9"/>
                      <a:pt x="8" y="10"/>
                    </a:cubicBezTo>
                    <a:cubicBezTo>
                      <a:pt x="8" y="34"/>
                      <a:pt x="8" y="34"/>
                      <a:pt x="8" y="34"/>
                    </a:cubicBezTo>
                    <a:cubicBezTo>
                      <a:pt x="8" y="35"/>
                      <a:pt x="7" y="36"/>
                      <a:pt x="6" y="36"/>
                    </a:cubicBezTo>
                    <a:cubicBezTo>
                      <a:pt x="1" y="36"/>
                      <a:pt x="1" y="36"/>
                      <a:pt x="1" y="36"/>
                    </a:cubicBezTo>
                    <a:cubicBezTo>
                      <a:pt x="0" y="36"/>
                      <a:pt x="0" y="35"/>
                      <a:pt x="0" y="34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7" y="0"/>
                      <a:pt x="8" y="1"/>
                      <a:pt x="8" y="2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10" y="2"/>
                      <a:pt x="14" y="0"/>
                      <a:pt x="18" y="0"/>
                    </a:cubicBezTo>
                    <a:cubicBezTo>
                      <a:pt x="23" y="0"/>
                      <a:pt x="26" y="1"/>
                      <a:pt x="28" y="5"/>
                    </a:cubicBezTo>
                    <a:cubicBezTo>
                      <a:pt x="32" y="2"/>
                      <a:pt x="36" y="0"/>
                      <a:pt x="41" y="0"/>
                    </a:cubicBezTo>
                    <a:cubicBezTo>
                      <a:pt x="50" y="0"/>
                      <a:pt x="51" y="6"/>
                      <a:pt x="51" y="13"/>
                    </a:cubicBezTo>
                    <a:cubicBezTo>
                      <a:pt x="51" y="34"/>
                      <a:pt x="51" y="34"/>
                      <a:pt x="51" y="34"/>
                    </a:cubicBezTo>
                    <a:cubicBezTo>
                      <a:pt x="51" y="35"/>
                      <a:pt x="51" y="36"/>
                      <a:pt x="50" y="36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8" name="Freeform 213"/>
              <p:cNvSpPr>
                <a:spLocks/>
              </p:cNvSpPr>
              <p:nvPr userDrawn="1"/>
            </p:nvSpPr>
            <p:spPr bwMode="auto">
              <a:xfrm>
                <a:off x="2814" y="708"/>
                <a:ext cx="45" cy="31"/>
              </a:xfrm>
              <a:custGeom>
                <a:avLst/>
                <a:gdLst>
                  <a:gd name="T0" fmla="*/ 22 w 52"/>
                  <a:gd name="T1" fmla="*/ 15 h 36"/>
                  <a:gd name="T2" fmla="*/ 19 w 52"/>
                  <a:gd name="T3" fmla="*/ 15 h 36"/>
                  <a:gd name="T4" fmla="*/ 19 w 52"/>
                  <a:gd name="T5" fmla="*/ 14 h 36"/>
                  <a:gd name="T6" fmla="*/ 19 w 52"/>
                  <a:gd name="T7" fmla="*/ 6 h 36"/>
                  <a:gd name="T8" fmla="*/ 16 w 52"/>
                  <a:gd name="T9" fmla="*/ 3 h 36"/>
                  <a:gd name="T10" fmla="*/ 13 w 52"/>
                  <a:gd name="T11" fmla="*/ 4 h 36"/>
                  <a:gd name="T12" fmla="*/ 13 w 52"/>
                  <a:gd name="T13" fmla="*/ 6 h 36"/>
                  <a:gd name="T14" fmla="*/ 13 w 52"/>
                  <a:gd name="T15" fmla="*/ 14 h 36"/>
                  <a:gd name="T16" fmla="*/ 12 w 52"/>
                  <a:gd name="T17" fmla="*/ 15 h 36"/>
                  <a:gd name="T18" fmla="*/ 10 w 52"/>
                  <a:gd name="T19" fmla="*/ 15 h 36"/>
                  <a:gd name="T20" fmla="*/ 9 w 52"/>
                  <a:gd name="T21" fmla="*/ 14 h 36"/>
                  <a:gd name="T22" fmla="*/ 9 w 52"/>
                  <a:gd name="T23" fmla="*/ 5 h 36"/>
                  <a:gd name="T24" fmla="*/ 8 w 52"/>
                  <a:gd name="T25" fmla="*/ 3 h 36"/>
                  <a:gd name="T26" fmla="*/ 3 w 52"/>
                  <a:gd name="T27" fmla="*/ 4 h 36"/>
                  <a:gd name="T28" fmla="*/ 3 w 52"/>
                  <a:gd name="T29" fmla="*/ 14 h 36"/>
                  <a:gd name="T30" fmla="*/ 3 w 52"/>
                  <a:gd name="T31" fmla="*/ 15 h 36"/>
                  <a:gd name="T32" fmla="*/ 1 w 52"/>
                  <a:gd name="T33" fmla="*/ 15 h 36"/>
                  <a:gd name="T34" fmla="*/ 0 w 52"/>
                  <a:gd name="T35" fmla="*/ 14 h 36"/>
                  <a:gd name="T36" fmla="*/ 0 w 52"/>
                  <a:gd name="T37" fmla="*/ 2 h 36"/>
                  <a:gd name="T38" fmla="*/ 1 w 52"/>
                  <a:gd name="T39" fmla="*/ 0 h 36"/>
                  <a:gd name="T40" fmla="*/ 3 w 52"/>
                  <a:gd name="T41" fmla="*/ 0 h 36"/>
                  <a:gd name="T42" fmla="*/ 3 w 52"/>
                  <a:gd name="T43" fmla="*/ 2 h 36"/>
                  <a:gd name="T44" fmla="*/ 3 w 52"/>
                  <a:gd name="T45" fmla="*/ 3 h 36"/>
                  <a:gd name="T46" fmla="*/ 3 w 52"/>
                  <a:gd name="T47" fmla="*/ 3 h 36"/>
                  <a:gd name="T48" fmla="*/ 8 w 52"/>
                  <a:gd name="T49" fmla="*/ 0 h 36"/>
                  <a:gd name="T50" fmla="*/ 12 w 52"/>
                  <a:gd name="T51" fmla="*/ 3 h 36"/>
                  <a:gd name="T52" fmla="*/ 17 w 52"/>
                  <a:gd name="T53" fmla="*/ 0 h 36"/>
                  <a:gd name="T54" fmla="*/ 22 w 52"/>
                  <a:gd name="T55" fmla="*/ 5 h 36"/>
                  <a:gd name="T56" fmla="*/ 22 w 52"/>
                  <a:gd name="T57" fmla="*/ 14 h 36"/>
                  <a:gd name="T58" fmla="*/ 22 w 52"/>
                  <a:gd name="T59" fmla="*/ 15 h 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52" h="36">
                    <a:moveTo>
                      <a:pt x="51" y="36"/>
                    </a:moveTo>
                    <a:cubicBezTo>
                      <a:pt x="45" y="36"/>
                      <a:pt x="45" y="36"/>
                      <a:pt x="45" y="36"/>
                    </a:cubicBezTo>
                    <a:cubicBezTo>
                      <a:pt x="44" y="36"/>
                      <a:pt x="44" y="35"/>
                      <a:pt x="44" y="34"/>
                    </a:cubicBezTo>
                    <a:cubicBezTo>
                      <a:pt x="44" y="14"/>
                      <a:pt x="44" y="14"/>
                      <a:pt x="44" y="14"/>
                    </a:cubicBezTo>
                    <a:cubicBezTo>
                      <a:pt x="44" y="8"/>
                      <a:pt x="43" y="7"/>
                      <a:pt x="39" y="7"/>
                    </a:cubicBezTo>
                    <a:cubicBezTo>
                      <a:pt x="36" y="7"/>
                      <a:pt x="32" y="9"/>
                      <a:pt x="30" y="10"/>
                    </a:cubicBezTo>
                    <a:cubicBezTo>
                      <a:pt x="30" y="11"/>
                      <a:pt x="30" y="12"/>
                      <a:pt x="30" y="14"/>
                    </a:cubicBezTo>
                    <a:cubicBezTo>
                      <a:pt x="30" y="34"/>
                      <a:pt x="30" y="34"/>
                      <a:pt x="30" y="34"/>
                    </a:cubicBezTo>
                    <a:cubicBezTo>
                      <a:pt x="30" y="35"/>
                      <a:pt x="30" y="36"/>
                      <a:pt x="29" y="36"/>
                    </a:cubicBezTo>
                    <a:cubicBezTo>
                      <a:pt x="23" y="36"/>
                      <a:pt x="23" y="36"/>
                      <a:pt x="23" y="36"/>
                    </a:cubicBezTo>
                    <a:cubicBezTo>
                      <a:pt x="22" y="36"/>
                      <a:pt x="22" y="35"/>
                      <a:pt x="22" y="34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9"/>
                      <a:pt x="21" y="7"/>
                      <a:pt x="17" y="7"/>
                    </a:cubicBezTo>
                    <a:cubicBezTo>
                      <a:pt x="15" y="7"/>
                      <a:pt x="11" y="9"/>
                      <a:pt x="8" y="10"/>
                    </a:cubicBezTo>
                    <a:cubicBezTo>
                      <a:pt x="8" y="34"/>
                      <a:pt x="8" y="34"/>
                      <a:pt x="8" y="34"/>
                    </a:cubicBezTo>
                    <a:cubicBezTo>
                      <a:pt x="8" y="35"/>
                      <a:pt x="8" y="36"/>
                      <a:pt x="7" y="36"/>
                    </a:cubicBezTo>
                    <a:cubicBezTo>
                      <a:pt x="1" y="36"/>
                      <a:pt x="1" y="36"/>
                      <a:pt x="1" y="36"/>
                    </a:cubicBezTo>
                    <a:cubicBezTo>
                      <a:pt x="1" y="36"/>
                      <a:pt x="0" y="35"/>
                      <a:pt x="0" y="34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8" y="0"/>
                      <a:pt x="8" y="1"/>
                      <a:pt x="8" y="2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11" y="2"/>
                      <a:pt x="15" y="0"/>
                      <a:pt x="19" y="0"/>
                    </a:cubicBezTo>
                    <a:cubicBezTo>
                      <a:pt x="23" y="0"/>
                      <a:pt x="26" y="1"/>
                      <a:pt x="29" y="5"/>
                    </a:cubicBezTo>
                    <a:cubicBezTo>
                      <a:pt x="32" y="2"/>
                      <a:pt x="37" y="0"/>
                      <a:pt x="41" y="0"/>
                    </a:cubicBezTo>
                    <a:cubicBezTo>
                      <a:pt x="51" y="0"/>
                      <a:pt x="52" y="6"/>
                      <a:pt x="52" y="13"/>
                    </a:cubicBezTo>
                    <a:cubicBezTo>
                      <a:pt x="52" y="34"/>
                      <a:pt x="52" y="34"/>
                      <a:pt x="52" y="34"/>
                    </a:cubicBezTo>
                    <a:cubicBezTo>
                      <a:pt x="52" y="35"/>
                      <a:pt x="52" y="36"/>
                      <a:pt x="51" y="36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9" name="Freeform 214"/>
              <p:cNvSpPr>
                <a:spLocks noEditPoints="1"/>
              </p:cNvSpPr>
              <p:nvPr userDrawn="1"/>
            </p:nvSpPr>
            <p:spPr bwMode="auto">
              <a:xfrm>
                <a:off x="2863" y="697"/>
                <a:ext cx="8" cy="42"/>
              </a:xfrm>
              <a:custGeom>
                <a:avLst/>
                <a:gdLst>
                  <a:gd name="T0" fmla="*/ 4 w 9"/>
                  <a:gd name="T1" fmla="*/ 3 h 49"/>
                  <a:gd name="T2" fmla="*/ 0 w 9"/>
                  <a:gd name="T3" fmla="*/ 3 h 49"/>
                  <a:gd name="T4" fmla="*/ 4 w 9"/>
                  <a:gd name="T5" fmla="*/ 0 h 49"/>
                  <a:gd name="T6" fmla="*/ 4 w 9"/>
                  <a:gd name="T7" fmla="*/ 3 h 49"/>
                  <a:gd name="T8" fmla="*/ 4 w 9"/>
                  <a:gd name="T9" fmla="*/ 3 h 49"/>
                  <a:gd name="T10" fmla="*/ 4 w 9"/>
                  <a:gd name="T11" fmla="*/ 18 h 49"/>
                  <a:gd name="T12" fmla="*/ 4 w 9"/>
                  <a:gd name="T13" fmla="*/ 20 h 49"/>
                  <a:gd name="T14" fmla="*/ 2 w 9"/>
                  <a:gd name="T15" fmla="*/ 20 h 49"/>
                  <a:gd name="T16" fmla="*/ 1 w 9"/>
                  <a:gd name="T17" fmla="*/ 18 h 49"/>
                  <a:gd name="T18" fmla="*/ 1 w 9"/>
                  <a:gd name="T19" fmla="*/ 6 h 49"/>
                  <a:gd name="T20" fmla="*/ 2 w 9"/>
                  <a:gd name="T21" fmla="*/ 5 h 49"/>
                  <a:gd name="T22" fmla="*/ 4 w 9"/>
                  <a:gd name="T23" fmla="*/ 5 h 49"/>
                  <a:gd name="T24" fmla="*/ 4 w 9"/>
                  <a:gd name="T25" fmla="*/ 6 h 49"/>
                  <a:gd name="T26" fmla="*/ 4 w 9"/>
                  <a:gd name="T27" fmla="*/ 18 h 4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9" h="49">
                    <a:moveTo>
                      <a:pt x="5" y="8"/>
                    </a:moveTo>
                    <a:cubicBezTo>
                      <a:pt x="1" y="8"/>
                      <a:pt x="0" y="6"/>
                      <a:pt x="0" y="4"/>
                    </a:cubicBezTo>
                    <a:cubicBezTo>
                      <a:pt x="0" y="2"/>
                      <a:pt x="1" y="0"/>
                      <a:pt x="5" y="0"/>
                    </a:cubicBezTo>
                    <a:cubicBezTo>
                      <a:pt x="8" y="0"/>
                      <a:pt x="9" y="2"/>
                      <a:pt x="9" y="4"/>
                    </a:cubicBezTo>
                    <a:cubicBezTo>
                      <a:pt x="9" y="6"/>
                      <a:pt x="8" y="8"/>
                      <a:pt x="5" y="8"/>
                    </a:cubicBezTo>
                    <a:close/>
                    <a:moveTo>
                      <a:pt x="9" y="47"/>
                    </a:moveTo>
                    <a:cubicBezTo>
                      <a:pt x="9" y="48"/>
                      <a:pt x="8" y="49"/>
                      <a:pt x="7" y="49"/>
                    </a:cubicBezTo>
                    <a:cubicBezTo>
                      <a:pt x="2" y="49"/>
                      <a:pt x="2" y="49"/>
                      <a:pt x="2" y="49"/>
                    </a:cubicBezTo>
                    <a:cubicBezTo>
                      <a:pt x="1" y="49"/>
                      <a:pt x="1" y="48"/>
                      <a:pt x="1" y="47"/>
                    </a:cubicBezTo>
                    <a:cubicBezTo>
                      <a:pt x="1" y="15"/>
                      <a:pt x="1" y="15"/>
                      <a:pt x="1" y="15"/>
                    </a:cubicBezTo>
                    <a:cubicBezTo>
                      <a:pt x="1" y="14"/>
                      <a:pt x="1" y="13"/>
                      <a:pt x="2" y="13"/>
                    </a:cubicBezTo>
                    <a:cubicBezTo>
                      <a:pt x="7" y="13"/>
                      <a:pt x="7" y="13"/>
                      <a:pt x="7" y="13"/>
                    </a:cubicBezTo>
                    <a:cubicBezTo>
                      <a:pt x="8" y="13"/>
                      <a:pt x="9" y="14"/>
                      <a:pt x="9" y="15"/>
                    </a:cubicBezTo>
                    <a:lnTo>
                      <a:pt x="9" y="47"/>
                    </a:ln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0" name="Freeform 215"/>
              <p:cNvSpPr>
                <a:spLocks/>
              </p:cNvSpPr>
              <p:nvPr userDrawn="1"/>
            </p:nvSpPr>
            <p:spPr bwMode="auto">
              <a:xfrm>
                <a:off x="2875" y="708"/>
                <a:ext cx="23" cy="31"/>
              </a:xfrm>
              <a:custGeom>
                <a:avLst/>
                <a:gdLst>
                  <a:gd name="T0" fmla="*/ 5 w 27"/>
                  <a:gd name="T1" fmla="*/ 15 h 36"/>
                  <a:gd name="T2" fmla="*/ 1 w 27"/>
                  <a:gd name="T3" fmla="*/ 14 h 36"/>
                  <a:gd name="T4" fmla="*/ 0 w 27"/>
                  <a:gd name="T5" fmla="*/ 14 h 36"/>
                  <a:gd name="T6" fmla="*/ 0 w 27"/>
                  <a:gd name="T7" fmla="*/ 12 h 36"/>
                  <a:gd name="T8" fmla="*/ 2 w 27"/>
                  <a:gd name="T9" fmla="*/ 12 h 36"/>
                  <a:gd name="T10" fmla="*/ 5 w 27"/>
                  <a:gd name="T11" fmla="*/ 12 h 36"/>
                  <a:gd name="T12" fmla="*/ 8 w 27"/>
                  <a:gd name="T13" fmla="*/ 10 h 36"/>
                  <a:gd name="T14" fmla="*/ 5 w 27"/>
                  <a:gd name="T15" fmla="*/ 9 h 36"/>
                  <a:gd name="T16" fmla="*/ 0 w 27"/>
                  <a:gd name="T17" fmla="*/ 4 h 36"/>
                  <a:gd name="T18" fmla="*/ 5 w 27"/>
                  <a:gd name="T19" fmla="*/ 0 h 36"/>
                  <a:gd name="T20" fmla="*/ 9 w 27"/>
                  <a:gd name="T21" fmla="*/ 1 h 36"/>
                  <a:gd name="T22" fmla="*/ 10 w 27"/>
                  <a:gd name="T23" fmla="*/ 3 h 36"/>
                  <a:gd name="T24" fmla="*/ 9 w 27"/>
                  <a:gd name="T25" fmla="*/ 3 h 36"/>
                  <a:gd name="T26" fmla="*/ 9 w 27"/>
                  <a:gd name="T27" fmla="*/ 3 h 36"/>
                  <a:gd name="T28" fmla="*/ 6 w 27"/>
                  <a:gd name="T29" fmla="*/ 3 h 36"/>
                  <a:gd name="T30" fmla="*/ 3 w 27"/>
                  <a:gd name="T31" fmla="*/ 4 h 36"/>
                  <a:gd name="T32" fmla="*/ 6 w 27"/>
                  <a:gd name="T33" fmla="*/ 6 h 36"/>
                  <a:gd name="T34" fmla="*/ 10 w 27"/>
                  <a:gd name="T35" fmla="*/ 10 h 36"/>
                  <a:gd name="T36" fmla="*/ 5 w 27"/>
                  <a:gd name="T37" fmla="*/ 15 h 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27" h="36">
                    <a:moveTo>
                      <a:pt x="12" y="36"/>
                    </a:moveTo>
                    <a:cubicBezTo>
                      <a:pt x="9" y="36"/>
                      <a:pt x="4" y="36"/>
                      <a:pt x="1" y="35"/>
                    </a:cubicBezTo>
                    <a:cubicBezTo>
                      <a:pt x="0" y="34"/>
                      <a:pt x="0" y="33"/>
                      <a:pt x="0" y="32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29"/>
                      <a:pt x="1" y="29"/>
                      <a:pt x="2" y="29"/>
                    </a:cubicBezTo>
                    <a:cubicBezTo>
                      <a:pt x="5" y="29"/>
                      <a:pt x="10" y="30"/>
                      <a:pt x="12" y="30"/>
                    </a:cubicBezTo>
                    <a:cubicBezTo>
                      <a:pt x="17" y="30"/>
                      <a:pt x="19" y="28"/>
                      <a:pt x="19" y="26"/>
                    </a:cubicBezTo>
                    <a:cubicBezTo>
                      <a:pt x="19" y="22"/>
                      <a:pt x="18" y="22"/>
                      <a:pt x="13" y="21"/>
                    </a:cubicBezTo>
                    <a:cubicBezTo>
                      <a:pt x="6" y="20"/>
                      <a:pt x="0" y="18"/>
                      <a:pt x="0" y="11"/>
                    </a:cubicBezTo>
                    <a:cubicBezTo>
                      <a:pt x="0" y="3"/>
                      <a:pt x="5" y="0"/>
                      <a:pt x="13" y="0"/>
                    </a:cubicBezTo>
                    <a:cubicBezTo>
                      <a:pt x="16" y="0"/>
                      <a:pt x="21" y="0"/>
                      <a:pt x="24" y="1"/>
                    </a:cubicBezTo>
                    <a:cubicBezTo>
                      <a:pt x="26" y="2"/>
                      <a:pt x="26" y="2"/>
                      <a:pt x="26" y="3"/>
                    </a:cubicBezTo>
                    <a:cubicBezTo>
                      <a:pt x="25" y="6"/>
                      <a:pt x="25" y="6"/>
                      <a:pt x="25" y="6"/>
                    </a:cubicBezTo>
                    <a:cubicBezTo>
                      <a:pt x="25" y="7"/>
                      <a:pt x="25" y="7"/>
                      <a:pt x="23" y="7"/>
                    </a:cubicBezTo>
                    <a:cubicBezTo>
                      <a:pt x="20" y="7"/>
                      <a:pt x="16" y="6"/>
                      <a:pt x="14" y="6"/>
                    </a:cubicBezTo>
                    <a:cubicBezTo>
                      <a:pt x="9" y="6"/>
                      <a:pt x="8" y="7"/>
                      <a:pt x="8" y="10"/>
                    </a:cubicBezTo>
                    <a:cubicBezTo>
                      <a:pt x="8" y="13"/>
                      <a:pt x="10" y="13"/>
                      <a:pt x="14" y="14"/>
                    </a:cubicBezTo>
                    <a:cubicBezTo>
                      <a:pt x="21" y="15"/>
                      <a:pt x="27" y="16"/>
                      <a:pt x="27" y="25"/>
                    </a:cubicBezTo>
                    <a:cubicBezTo>
                      <a:pt x="27" y="33"/>
                      <a:pt x="20" y="36"/>
                      <a:pt x="12" y="36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1" name="Freeform 216"/>
              <p:cNvSpPr>
                <a:spLocks/>
              </p:cNvSpPr>
              <p:nvPr userDrawn="1"/>
            </p:nvSpPr>
            <p:spPr bwMode="auto">
              <a:xfrm>
                <a:off x="2901" y="708"/>
                <a:ext cx="23" cy="31"/>
              </a:xfrm>
              <a:custGeom>
                <a:avLst/>
                <a:gdLst>
                  <a:gd name="T0" fmla="*/ 5 w 27"/>
                  <a:gd name="T1" fmla="*/ 15 h 36"/>
                  <a:gd name="T2" fmla="*/ 1 w 27"/>
                  <a:gd name="T3" fmla="*/ 14 h 36"/>
                  <a:gd name="T4" fmla="*/ 0 w 27"/>
                  <a:gd name="T5" fmla="*/ 14 h 36"/>
                  <a:gd name="T6" fmla="*/ 0 w 27"/>
                  <a:gd name="T7" fmla="*/ 12 h 36"/>
                  <a:gd name="T8" fmla="*/ 2 w 27"/>
                  <a:gd name="T9" fmla="*/ 12 h 36"/>
                  <a:gd name="T10" fmla="*/ 5 w 27"/>
                  <a:gd name="T11" fmla="*/ 12 h 36"/>
                  <a:gd name="T12" fmla="*/ 8 w 27"/>
                  <a:gd name="T13" fmla="*/ 10 h 36"/>
                  <a:gd name="T14" fmla="*/ 5 w 27"/>
                  <a:gd name="T15" fmla="*/ 9 h 36"/>
                  <a:gd name="T16" fmla="*/ 0 w 27"/>
                  <a:gd name="T17" fmla="*/ 4 h 36"/>
                  <a:gd name="T18" fmla="*/ 6 w 27"/>
                  <a:gd name="T19" fmla="*/ 0 h 36"/>
                  <a:gd name="T20" fmla="*/ 9 w 27"/>
                  <a:gd name="T21" fmla="*/ 1 h 36"/>
                  <a:gd name="T22" fmla="*/ 10 w 27"/>
                  <a:gd name="T23" fmla="*/ 3 h 36"/>
                  <a:gd name="T24" fmla="*/ 9 w 27"/>
                  <a:gd name="T25" fmla="*/ 3 h 36"/>
                  <a:gd name="T26" fmla="*/ 9 w 27"/>
                  <a:gd name="T27" fmla="*/ 3 h 36"/>
                  <a:gd name="T28" fmla="*/ 6 w 27"/>
                  <a:gd name="T29" fmla="*/ 3 h 36"/>
                  <a:gd name="T30" fmla="*/ 3 w 27"/>
                  <a:gd name="T31" fmla="*/ 4 h 36"/>
                  <a:gd name="T32" fmla="*/ 6 w 27"/>
                  <a:gd name="T33" fmla="*/ 6 h 36"/>
                  <a:gd name="T34" fmla="*/ 10 w 27"/>
                  <a:gd name="T35" fmla="*/ 10 h 36"/>
                  <a:gd name="T36" fmla="*/ 5 w 27"/>
                  <a:gd name="T37" fmla="*/ 15 h 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27" h="36">
                    <a:moveTo>
                      <a:pt x="13" y="36"/>
                    </a:moveTo>
                    <a:cubicBezTo>
                      <a:pt x="9" y="36"/>
                      <a:pt x="4" y="36"/>
                      <a:pt x="1" y="35"/>
                    </a:cubicBezTo>
                    <a:cubicBezTo>
                      <a:pt x="0" y="34"/>
                      <a:pt x="0" y="33"/>
                      <a:pt x="0" y="32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1" y="29"/>
                      <a:pt x="1" y="29"/>
                      <a:pt x="2" y="29"/>
                    </a:cubicBezTo>
                    <a:cubicBezTo>
                      <a:pt x="5" y="29"/>
                      <a:pt x="10" y="30"/>
                      <a:pt x="13" y="30"/>
                    </a:cubicBezTo>
                    <a:cubicBezTo>
                      <a:pt x="17" y="30"/>
                      <a:pt x="19" y="28"/>
                      <a:pt x="19" y="26"/>
                    </a:cubicBezTo>
                    <a:cubicBezTo>
                      <a:pt x="19" y="22"/>
                      <a:pt x="18" y="22"/>
                      <a:pt x="13" y="21"/>
                    </a:cubicBezTo>
                    <a:cubicBezTo>
                      <a:pt x="6" y="20"/>
                      <a:pt x="0" y="18"/>
                      <a:pt x="0" y="11"/>
                    </a:cubicBezTo>
                    <a:cubicBezTo>
                      <a:pt x="0" y="3"/>
                      <a:pt x="5" y="0"/>
                      <a:pt x="14" y="0"/>
                    </a:cubicBezTo>
                    <a:cubicBezTo>
                      <a:pt x="16" y="0"/>
                      <a:pt x="21" y="0"/>
                      <a:pt x="24" y="1"/>
                    </a:cubicBezTo>
                    <a:cubicBezTo>
                      <a:pt x="26" y="2"/>
                      <a:pt x="26" y="2"/>
                      <a:pt x="26" y="3"/>
                    </a:cubicBezTo>
                    <a:cubicBezTo>
                      <a:pt x="25" y="6"/>
                      <a:pt x="25" y="6"/>
                      <a:pt x="25" y="6"/>
                    </a:cubicBezTo>
                    <a:cubicBezTo>
                      <a:pt x="25" y="7"/>
                      <a:pt x="25" y="7"/>
                      <a:pt x="23" y="7"/>
                    </a:cubicBezTo>
                    <a:cubicBezTo>
                      <a:pt x="20" y="7"/>
                      <a:pt x="16" y="6"/>
                      <a:pt x="14" y="6"/>
                    </a:cubicBezTo>
                    <a:cubicBezTo>
                      <a:pt x="9" y="6"/>
                      <a:pt x="8" y="7"/>
                      <a:pt x="8" y="10"/>
                    </a:cubicBezTo>
                    <a:cubicBezTo>
                      <a:pt x="8" y="13"/>
                      <a:pt x="10" y="13"/>
                      <a:pt x="14" y="14"/>
                    </a:cubicBezTo>
                    <a:cubicBezTo>
                      <a:pt x="21" y="15"/>
                      <a:pt x="27" y="16"/>
                      <a:pt x="27" y="25"/>
                    </a:cubicBezTo>
                    <a:cubicBezTo>
                      <a:pt x="27" y="33"/>
                      <a:pt x="20" y="36"/>
                      <a:pt x="13" y="36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2" name="Freeform 217"/>
              <p:cNvSpPr>
                <a:spLocks noEditPoints="1"/>
              </p:cNvSpPr>
              <p:nvPr userDrawn="1"/>
            </p:nvSpPr>
            <p:spPr bwMode="auto">
              <a:xfrm>
                <a:off x="2928" y="697"/>
                <a:ext cx="7" cy="42"/>
              </a:xfrm>
              <a:custGeom>
                <a:avLst/>
                <a:gdLst>
                  <a:gd name="T0" fmla="*/ 4 w 8"/>
                  <a:gd name="T1" fmla="*/ 3 h 49"/>
                  <a:gd name="T2" fmla="*/ 0 w 8"/>
                  <a:gd name="T3" fmla="*/ 3 h 49"/>
                  <a:gd name="T4" fmla="*/ 4 w 8"/>
                  <a:gd name="T5" fmla="*/ 0 h 49"/>
                  <a:gd name="T6" fmla="*/ 4 w 8"/>
                  <a:gd name="T7" fmla="*/ 3 h 49"/>
                  <a:gd name="T8" fmla="*/ 4 w 8"/>
                  <a:gd name="T9" fmla="*/ 3 h 49"/>
                  <a:gd name="T10" fmla="*/ 4 w 8"/>
                  <a:gd name="T11" fmla="*/ 18 h 49"/>
                  <a:gd name="T12" fmla="*/ 4 w 8"/>
                  <a:gd name="T13" fmla="*/ 20 h 49"/>
                  <a:gd name="T14" fmla="*/ 1 w 8"/>
                  <a:gd name="T15" fmla="*/ 20 h 49"/>
                  <a:gd name="T16" fmla="*/ 0 w 8"/>
                  <a:gd name="T17" fmla="*/ 18 h 49"/>
                  <a:gd name="T18" fmla="*/ 0 w 8"/>
                  <a:gd name="T19" fmla="*/ 6 h 49"/>
                  <a:gd name="T20" fmla="*/ 1 w 8"/>
                  <a:gd name="T21" fmla="*/ 5 h 49"/>
                  <a:gd name="T22" fmla="*/ 4 w 8"/>
                  <a:gd name="T23" fmla="*/ 5 h 49"/>
                  <a:gd name="T24" fmla="*/ 4 w 8"/>
                  <a:gd name="T25" fmla="*/ 6 h 49"/>
                  <a:gd name="T26" fmla="*/ 4 w 8"/>
                  <a:gd name="T27" fmla="*/ 18 h 4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8" h="49">
                    <a:moveTo>
                      <a:pt x="4" y="8"/>
                    </a:moveTo>
                    <a:cubicBezTo>
                      <a:pt x="0" y="8"/>
                      <a:pt x="0" y="6"/>
                      <a:pt x="0" y="4"/>
                    </a:cubicBezTo>
                    <a:cubicBezTo>
                      <a:pt x="0" y="2"/>
                      <a:pt x="1" y="0"/>
                      <a:pt x="4" y="0"/>
                    </a:cubicBezTo>
                    <a:cubicBezTo>
                      <a:pt x="8" y="0"/>
                      <a:pt x="8" y="2"/>
                      <a:pt x="8" y="4"/>
                    </a:cubicBezTo>
                    <a:cubicBezTo>
                      <a:pt x="8" y="6"/>
                      <a:pt x="8" y="8"/>
                      <a:pt x="4" y="8"/>
                    </a:cubicBezTo>
                    <a:close/>
                    <a:moveTo>
                      <a:pt x="8" y="47"/>
                    </a:moveTo>
                    <a:cubicBezTo>
                      <a:pt x="8" y="48"/>
                      <a:pt x="8" y="49"/>
                      <a:pt x="7" y="49"/>
                    </a:cubicBezTo>
                    <a:cubicBezTo>
                      <a:pt x="1" y="49"/>
                      <a:pt x="1" y="49"/>
                      <a:pt x="1" y="49"/>
                    </a:cubicBezTo>
                    <a:cubicBezTo>
                      <a:pt x="0" y="49"/>
                      <a:pt x="0" y="48"/>
                      <a:pt x="0" y="47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14"/>
                      <a:pt x="0" y="13"/>
                      <a:pt x="1" y="13"/>
                    </a:cubicBezTo>
                    <a:cubicBezTo>
                      <a:pt x="7" y="13"/>
                      <a:pt x="7" y="13"/>
                      <a:pt x="7" y="13"/>
                    </a:cubicBezTo>
                    <a:cubicBezTo>
                      <a:pt x="8" y="13"/>
                      <a:pt x="8" y="14"/>
                      <a:pt x="8" y="15"/>
                    </a:cubicBezTo>
                    <a:lnTo>
                      <a:pt x="8" y="47"/>
                    </a:ln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3" name="Freeform 218"/>
              <p:cNvSpPr>
                <a:spLocks noEditPoints="1"/>
              </p:cNvSpPr>
              <p:nvPr userDrawn="1"/>
            </p:nvSpPr>
            <p:spPr bwMode="auto">
              <a:xfrm>
                <a:off x="2939" y="708"/>
                <a:ext cx="27" cy="31"/>
              </a:xfrm>
              <a:custGeom>
                <a:avLst/>
                <a:gdLst>
                  <a:gd name="T0" fmla="*/ 7 w 31"/>
                  <a:gd name="T1" fmla="*/ 15 h 36"/>
                  <a:gd name="T2" fmla="*/ 0 w 31"/>
                  <a:gd name="T3" fmla="*/ 7 h 36"/>
                  <a:gd name="T4" fmla="*/ 7 w 31"/>
                  <a:gd name="T5" fmla="*/ 0 h 36"/>
                  <a:gd name="T6" fmla="*/ 14 w 31"/>
                  <a:gd name="T7" fmla="*/ 7 h 36"/>
                  <a:gd name="T8" fmla="*/ 7 w 31"/>
                  <a:gd name="T9" fmla="*/ 15 h 36"/>
                  <a:gd name="T10" fmla="*/ 7 w 31"/>
                  <a:gd name="T11" fmla="*/ 3 h 36"/>
                  <a:gd name="T12" fmla="*/ 3 w 31"/>
                  <a:gd name="T13" fmla="*/ 8 h 36"/>
                  <a:gd name="T14" fmla="*/ 7 w 31"/>
                  <a:gd name="T15" fmla="*/ 12 h 36"/>
                  <a:gd name="T16" fmla="*/ 10 w 31"/>
                  <a:gd name="T17" fmla="*/ 8 h 36"/>
                  <a:gd name="T18" fmla="*/ 7 w 31"/>
                  <a:gd name="T19" fmla="*/ 3 h 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1" h="36">
                    <a:moveTo>
                      <a:pt x="16" y="36"/>
                    </a:moveTo>
                    <a:cubicBezTo>
                      <a:pt x="1" y="36"/>
                      <a:pt x="0" y="26"/>
                      <a:pt x="0" y="17"/>
                    </a:cubicBezTo>
                    <a:cubicBezTo>
                      <a:pt x="0" y="11"/>
                      <a:pt x="2" y="0"/>
                      <a:pt x="16" y="0"/>
                    </a:cubicBezTo>
                    <a:cubicBezTo>
                      <a:pt x="30" y="0"/>
                      <a:pt x="31" y="9"/>
                      <a:pt x="31" y="17"/>
                    </a:cubicBezTo>
                    <a:cubicBezTo>
                      <a:pt x="31" y="26"/>
                      <a:pt x="30" y="36"/>
                      <a:pt x="16" y="36"/>
                    </a:cubicBezTo>
                    <a:close/>
                    <a:moveTo>
                      <a:pt x="16" y="7"/>
                    </a:moveTo>
                    <a:cubicBezTo>
                      <a:pt x="9" y="7"/>
                      <a:pt x="8" y="10"/>
                      <a:pt x="8" y="18"/>
                    </a:cubicBezTo>
                    <a:cubicBezTo>
                      <a:pt x="8" y="26"/>
                      <a:pt x="9" y="29"/>
                      <a:pt x="16" y="29"/>
                    </a:cubicBezTo>
                    <a:cubicBezTo>
                      <a:pt x="22" y="29"/>
                      <a:pt x="23" y="26"/>
                      <a:pt x="23" y="18"/>
                    </a:cubicBezTo>
                    <a:cubicBezTo>
                      <a:pt x="23" y="10"/>
                      <a:pt x="22" y="7"/>
                      <a:pt x="16" y="7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64" name="Freeform 219"/>
              <p:cNvSpPr>
                <a:spLocks/>
              </p:cNvSpPr>
              <p:nvPr userDrawn="1"/>
            </p:nvSpPr>
            <p:spPr bwMode="auto">
              <a:xfrm>
                <a:off x="2969" y="708"/>
                <a:ext cx="26" cy="31"/>
              </a:xfrm>
              <a:custGeom>
                <a:avLst/>
                <a:gdLst>
                  <a:gd name="T0" fmla="*/ 11 w 31"/>
                  <a:gd name="T1" fmla="*/ 15 h 36"/>
                  <a:gd name="T2" fmla="*/ 9 w 31"/>
                  <a:gd name="T3" fmla="*/ 15 h 36"/>
                  <a:gd name="T4" fmla="*/ 8 w 31"/>
                  <a:gd name="T5" fmla="*/ 14 h 36"/>
                  <a:gd name="T6" fmla="*/ 8 w 31"/>
                  <a:gd name="T7" fmla="*/ 6 h 36"/>
                  <a:gd name="T8" fmla="*/ 7 w 31"/>
                  <a:gd name="T9" fmla="*/ 3 h 36"/>
                  <a:gd name="T10" fmla="*/ 3 w 31"/>
                  <a:gd name="T11" fmla="*/ 4 h 36"/>
                  <a:gd name="T12" fmla="*/ 3 w 31"/>
                  <a:gd name="T13" fmla="*/ 14 h 36"/>
                  <a:gd name="T14" fmla="*/ 3 w 31"/>
                  <a:gd name="T15" fmla="*/ 15 h 36"/>
                  <a:gd name="T16" fmla="*/ 2 w 31"/>
                  <a:gd name="T17" fmla="*/ 15 h 36"/>
                  <a:gd name="T18" fmla="*/ 0 w 31"/>
                  <a:gd name="T19" fmla="*/ 14 h 36"/>
                  <a:gd name="T20" fmla="*/ 0 w 31"/>
                  <a:gd name="T21" fmla="*/ 2 h 36"/>
                  <a:gd name="T22" fmla="*/ 2 w 31"/>
                  <a:gd name="T23" fmla="*/ 0 h 36"/>
                  <a:gd name="T24" fmla="*/ 3 w 31"/>
                  <a:gd name="T25" fmla="*/ 0 h 36"/>
                  <a:gd name="T26" fmla="*/ 3 w 31"/>
                  <a:gd name="T27" fmla="*/ 2 h 36"/>
                  <a:gd name="T28" fmla="*/ 3 w 31"/>
                  <a:gd name="T29" fmla="*/ 3 h 36"/>
                  <a:gd name="T30" fmla="*/ 3 w 31"/>
                  <a:gd name="T31" fmla="*/ 3 h 36"/>
                  <a:gd name="T32" fmla="*/ 8 w 31"/>
                  <a:gd name="T33" fmla="*/ 0 h 36"/>
                  <a:gd name="T34" fmla="*/ 11 w 31"/>
                  <a:gd name="T35" fmla="*/ 5 h 36"/>
                  <a:gd name="T36" fmla="*/ 11 w 31"/>
                  <a:gd name="T37" fmla="*/ 14 h 36"/>
                  <a:gd name="T38" fmla="*/ 11 w 31"/>
                  <a:gd name="T39" fmla="*/ 15 h 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1" h="36">
                    <a:moveTo>
                      <a:pt x="30" y="36"/>
                    </a:moveTo>
                    <a:cubicBezTo>
                      <a:pt x="25" y="36"/>
                      <a:pt x="25" y="36"/>
                      <a:pt x="25" y="36"/>
                    </a:cubicBezTo>
                    <a:cubicBezTo>
                      <a:pt x="24" y="36"/>
                      <a:pt x="23" y="35"/>
                      <a:pt x="23" y="34"/>
                    </a:cubicBezTo>
                    <a:cubicBezTo>
                      <a:pt x="23" y="14"/>
                      <a:pt x="23" y="14"/>
                      <a:pt x="23" y="14"/>
                    </a:cubicBezTo>
                    <a:cubicBezTo>
                      <a:pt x="23" y="10"/>
                      <a:pt x="22" y="7"/>
                      <a:pt x="18" y="7"/>
                    </a:cubicBezTo>
                    <a:cubicBezTo>
                      <a:pt x="15" y="7"/>
                      <a:pt x="10" y="9"/>
                      <a:pt x="8" y="10"/>
                    </a:cubicBezTo>
                    <a:cubicBezTo>
                      <a:pt x="8" y="34"/>
                      <a:pt x="8" y="34"/>
                      <a:pt x="8" y="34"/>
                    </a:cubicBezTo>
                    <a:cubicBezTo>
                      <a:pt x="8" y="35"/>
                      <a:pt x="8" y="36"/>
                      <a:pt x="7" y="36"/>
                    </a:cubicBezTo>
                    <a:cubicBezTo>
                      <a:pt x="2" y="36"/>
                      <a:pt x="2" y="36"/>
                      <a:pt x="2" y="36"/>
                    </a:cubicBezTo>
                    <a:cubicBezTo>
                      <a:pt x="1" y="36"/>
                      <a:pt x="0" y="35"/>
                      <a:pt x="0" y="34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8" y="0"/>
                      <a:pt x="8" y="1"/>
                      <a:pt x="8" y="2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11" y="2"/>
                      <a:pt x="16" y="0"/>
                      <a:pt x="21" y="0"/>
                    </a:cubicBezTo>
                    <a:cubicBezTo>
                      <a:pt x="30" y="0"/>
                      <a:pt x="31" y="6"/>
                      <a:pt x="31" y="13"/>
                    </a:cubicBezTo>
                    <a:cubicBezTo>
                      <a:pt x="31" y="34"/>
                      <a:pt x="31" y="34"/>
                      <a:pt x="31" y="34"/>
                    </a:cubicBezTo>
                    <a:cubicBezTo>
                      <a:pt x="31" y="35"/>
                      <a:pt x="31" y="36"/>
                      <a:pt x="30" y="36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65" name="Rectangle 192"/>
          <p:cNvSpPr>
            <a:spLocks noChangeArrowheads="1"/>
          </p:cNvSpPr>
          <p:nvPr userDrawn="1"/>
        </p:nvSpPr>
        <p:spPr bwMode="auto">
          <a:xfrm>
            <a:off x="4268788" y="6659563"/>
            <a:ext cx="601662" cy="198437"/>
          </a:xfrm>
          <a:prstGeom prst="rect">
            <a:avLst/>
          </a:prstGeom>
          <a:solidFill>
            <a:srgbClr val="EE8032"/>
          </a:solidFill>
          <a:ln w="9525" algn="ctr">
            <a:solidFill>
              <a:srgbClr val="EE8032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lIns="18000" tIns="118800" anchor="ctr"/>
          <a:lstStyle/>
          <a:p>
            <a:pPr algn="ctr" defTabSz="457200">
              <a:lnSpc>
                <a:spcPct val="70000"/>
              </a:lnSpc>
              <a:spcBef>
                <a:spcPct val="20000"/>
              </a:spcBef>
              <a:buClr>
                <a:schemeClr val="bg1"/>
              </a:buClr>
              <a:defRPr/>
            </a:pPr>
            <a:r>
              <a:rPr lang="fr-BE" sz="800">
                <a:solidFill>
                  <a:schemeClr val="bg1"/>
                </a:solidFill>
              </a:rPr>
              <a:t>Energy</a:t>
            </a:r>
            <a:endParaRPr lang="en-GB" sz="800">
              <a:solidFill>
                <a:schemeClr val="bg1"/>
              </a:solidFill>
            </a:endParaRPr>
          </a:p>
          <a:p>
            <a:pPr algn="ctr" defTabSz="457200">
              <a:defRPr/>
            </a:pPr>
            <a:endParaRPr lang="en-GB" sz="900">
              <a:solidFill>
                <a:schemeClr val="bg1"/>
              </a:solidFill>
            </a:endParaRPr>
          </a:p>
        </p:txBody>
      </p:sp>
      <p:sp>
        <p:nvSpPr>
          <p:cNvPr id="6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6A26031-91E2-4BD6-BD65-8295A6B59F86}" type="datetimeFigureOut">
              <a:rPr lang="en-GB"/>
              <a:pPr>
                <a:defRPr/>
              </a:pPr>
              <a:t>23/02/2016</a:t>
            </a:fld>
            <a:endParaRPr lang="en-GB"/>
          </a:p>
        </p:txBody>
      </p:sp>
      <p:sp>
        <p:nvSpPr>
          <p:cNvPr id="6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2DC6983-E8A9-48F8-A9EE-14B57D1AEF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A001C8A-2568-43B1-A4B3-5A7436521AC5}" type="datetimeFigureOut">
              <a:rPr lang="en-GB"/>
              <a:pPr>
                <a:defRPr/>
              </a:pPr>
              <a:t>23/02/2016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CAE9F7-8616-46FB-8434-E69548FD65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558600F-0559-4DE9-8E13-D3A5E63711B0}" type="datetimeFigureOut">
              <a:rPr lang="en-GB"/>
              <a:pPr>
                <a:defRPr/>
              </a:pPr>
              <a:t>23/02/2016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4DC2D8D-E593-435E-9659-E69E5557BF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04A71B5-5B39-45A4-B10E-6735E14272FB}" type="datetimeFigureOut">
              <a:rPr lang="en-GB"/>
              <a:pPr>
                <a:defRPr/>
              </a:pPr>
              <a:t>23/02/2016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0A1D703-9690-4D83-A11F-FA2DF3D7FD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D9D5453-889D-4E4E-AC0C-39A6ECEFF50B}" type="datetimeFigureOut">
              <a:rPr lang="en-GB"/>
              <a:pPr>
                <a:defRPr/>
              </a:pPr>
              <a:t>23/02/2016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87420B-BAA5-4D76-956A-87D5E407E5D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0CE7CCA-0F85-444F-BA36-F7C821591D4D}" type="datetimeFigureOut">
              <a:rPr lang="en-GB"/>
              <a:pPr>
                <a:defRPr/>
              </a:pPr>
              <a:t>23/02/2016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7FA0199-7516-41D2-809E-DA6AC270BA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29B837C-AEB5-4BE4-AF7A-8E3179E25642}" type="datetimeFigureOut">
              <a:rPr lang="en-GB"/>
              <a:pPr>
                <a:defRPr/>
              </a:pPr>
              <a:t>23/02/2016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36B4537-6281-487A-AD67-B5A684394E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F192C0-E1EA-417B-B21E-EBEF0BB12C21}" type="datetimeFigureOut">
              <a:rPr lang="en-GB"/>
              <a:pPr>
                <a:defRPr/>
              </a:pPr>
              <a:t>23/02/2016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9B6EFF-6BCD-49C8-91A6-9C0A89566A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0"/>
          <p:cNvGrpSpPr>
            <a:grpSpLocks/>
          </p:cNvGrpSpPr>
          <p:nvPr userDrawn="1"/>
        </p:nvGrpSpPr>
        <p:grpSpPr bwMode="auto">
          <a:xfrm>
            <a:off x="0" y="-100013"/>
            <a:ext cx="9144000" cy="1441451"/>
            <a:chOff x="0" y="-99392"/>
            <a:chExt cx="9144000" cy="1440160"/>
          </a:xfrm>
        </p:grpSpPr>
        <p:sp>
          <p:nvSpPr>
            <p:cNvPr id="72" name="Rectangle 71"/>
            <p:cNvSpPr/>
            <p:nvPr/>
          </p:nvSpPr>
          <p:spPr>
            <a:xfrm>
              <a:off x="0" y="-99392"/>
              <a:ext cx="9144000" cy="1140391"/>
            </a:xfrm>
            <a:prstGeom prst="rect">
              <a:avLst/>
            </a:prstGeom>
            <a:solidFill>
              <a:srgbClr val="0F5494"/>
            </a:solidFill>
            <a:ln>
              <a:solidFill>
                <a:srgbClr val="0F5494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1029" name="Group 159"/>
            <p:cNvGrpSpPr>
              <a:grpSpLocks noChangeAspect="1"/>
            </p:cNvGrpSpPr>
            <p:nvPr/>
          </p:nvGrpSpPr>
          <p:grpSpPr bwMode="auto">
            <a:xfrm>
              <a:off x="3967163" y="343818"/>
              <a:ext cx="1436687" cy="996950"/>
              <a:chOff x="2499" y="164"/>
              <a:chExt cx="905" cy="628"/>
            </a:xfrm>
          </p:grpSpPr>
          <p:sp>
            <p:nvSpPr>
              <p:cNvPr id="1030" name="AutoShape 160"/>
              <p:cNvSpPr>
                <a:spLocks noChangeAspect="1" noChangeArrowheads="1" noTextEdit="1"/>
              </p:cNvSpPr>
              <p:nvPr userDrawn="1"/>
            </p:nvSpPr>
            <p:spPr bwMode="auto">
              <a:xfrm>
                <a:off x="2499" y="164"/>
                <a:ext cx="905" cy="628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31" name="Freeform 161"/>
              <p:cNvSpPr>
                <a:spLocks/>
              </p:cNvSpPr>
              <p:nvPr userDrawn="1"/>
            </p:nvSpPr>
            <p:spPr bwMode="auto">
              <a:xfrm>
                <a:off x="2499" y="165"/>
                <a:ext cx="445" cy="164"/>
              </a:xfrm>
              <a:custGeom>
                <a:avLst/>
                <a:gdLst>
                  <a:gd name="T0" fmla="*/ 0 w 521"/>
                  <a:gd name="T1" fmla="*/ 75 h 192"/>
                  <a:gd name="T2" fmla="*/ 126 w 521"/>
                  <a:gd name="T3" fmla="*/ 57 h 192"/>
                  <a:gd name="T4" fmla="*/ 139 w 521"/>
                  <a:gd name="T5" fmla="*/ 55 h 192"/>
                  <a:gd name="T6" fmla="*/ 167 w 521"/>
                  <a:gd name="T7" fmla="*/ 43 h 192"/>
                  <a:gd name="T8" fmla="*/ 188 w 521"/>
                  <a:gd name="T9" fmla="*/ 22 h 192"/>
                  <a:gd name="T10" fmla="*/ 202 w 521"/>
                  <a:gd name="T11" fmla="*/ 3 h 192"/>
                  <a:gd name="T12" fmla="*/ 202 w 521"/>
                  <a:gd name="T13" fmla="*/ 0 h 192"/>
                  <a:gd name="T14" fmla="*/ 186 w 521"/>
                  <a:gd name="T15" fmla="*/ 20 h 192"/>
                  <a:gd name="T16" fmla="*/ 164 w 521"/>
                  <a:gd name="T17" fmla="*/ 39 h 192"/>
                  <a:gd name="T18" fmla="*/ 138 w 521"/>
                  <a:gd name="T19" fmla="*/ 50 h 192"/>
                  <a:gd name="T20" fmla="*/ 125 w 521"/>
                  <a:gd name="T21" fmla="*/ 53 h 192"/>
                  <a:gd name="T22" fmla="*/ 114 w 521"/>
                  <a:gd name="T23" fmla="*/ 55 h 192"/>
                  <a:gd name="T24" fmla="*/ 0 w 521"/>
                  <a:gd name="T25" fmla="*/ 67 h 192"/>
                  <a:gd name="T26" fmla="*/ 0 w 521"/>
                  <a:gd name="T27" fmla="*/ 75 h 19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521" h="192">
                    <a:moveTo>
                      <a:pt x="0" y="192"/>
                    </a:moveTo>
                    <a:cubicBezTo>
                      <a:pt x="0" y="192"/>
                      <a:pt x="314" y="151"/>
                      <a:pt x="323" y="150"/>
                    </a:cubicBezTo>
                    <a:cubicBezTo>
                      <a:pt x="336" y="148"/>
                      <a:pt x="348" y="145"/>
                      <a:pt x="360" y="142"/>
                    </a:cubicBezTo>
                    <a:cubicBezTo>
                      <a:pt x="385" y="135"/>
                      <a:pt x="408" y="124"/>
                      <a:pt x="429" y="110"/>
                    </a:cubicBezTo>
                    <a:cubicBezTo>
                      <a:pt x="449" y="97"/>
                      <a:pt x="467" y="78"/>
                      <a:pt x="486" y="56"/>
                    </a:cubicBezTo>
                    <a:cubicBezTo>
                      <a:pt x="497" y="43"/>
                      <a:pt x="510" y="25"/>
                      <a:pt x="521" y="8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7" y="20"/>
                      <a:pt x="494" y="37"/>
                      <a:pt x="480" y="53"/>
                    </a:cubicBezTo>
                    <a:cubicBezTo>
                      <a:pt x="462" y="73"/>
                      <a:pt x="443" y="89"/>
                      <a:pt x="424" y="102"/>
                    </a:cubicBezTo>
                    <a:cubicBezTo>
                      <a:pt x="404" y="115"/>
                      <a:pt x="381" y="124"/>
                      <a:pt x="357" y="130"/>
                    </a:cubicBezTo>
                    <a:cubicBezTo>
                      <a:pt x="346" y="133"/>
                      <a:pt x="334" y="135"/>
                      <a:pt x="321" y="137"/>
                    </a:cubicBezTo>
                    <a:cubicBezTo>
                      <a:pt x="312" y="138"/>
                      <a:pt x="303" y="139"/>
                      <a:pt x="295" y="140"/>
                    </a:cubicBezTo>
                    <a:cubicBezTo>
                      <a:pt x="291" y="141"/>
                      <a:pt x="0" y="172"/>
                      <a:pt x="0" y="172"/>
                    </a:cubicBezTo>
                    <a:lnTo>
                      <a:pt x="0" y="19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32" name="Freeform 162"/>
              <p:cNvSpPr>
                <a:spLocks/>
              </p:cNvSpPr>
              <p:nvPr userDrawn="1"/>
            </p:nvSpPr>
            <p:spPr bwMode="auto">
              <a:xfrm>
                <a:off x="2499" y="201"/>
                <a:ext cx="445" cy="151"/>
              </a:xfrm>
              <a:custGeom>
                <a:avLst/>
                <a:gdLst>
                  <a:gd name="T0" fmla="*/ 163 w 521"/>
                  <a:gd name="T1" fmla="*/ 38 h 177"/>
                  <a:gd name="T2" fmla="*/ 138 w 521"/>
                  <a:gd name="T3" fmla="*/ 47 h 177"/>
                  <a:gd name="T4" fmla="*/ 123 w 521"/>
                  <a:gd name="T5" fmla="*/ 49 h 177"/>
                  <a:gd name="T6" fmla="*/ 114 w 521"/>
                  <a:gd name="T7" fmla="*/ 49 h 177"/>
                  <a:gd name="T8" fmla="*/ 108 w 521"/>
                  <a:gd name="T9" fmla="*/ 51 h 177"/>
                  <a:gd name="T10" fmla="*/ 0 w 521"/>
                  <a:gd name="T11" fmla="*/ 61 h 177"/>
                  <a:gd name="T12" fmla="*/ 0 w 521"/>
                  <a:gd name="T13" fmla="*/ 68 h 177"/>
                  <a:gd name="T14" fmla="*/ 110 w 521"/>
                  <a:gd name="T15" fmla="*/ 56 h 177"/>
                  <a:gd name="T16" fmla="*/ 114 w 521"/>
                  <a:gd name="T17" fmla="*/ 55 h 177"/>
                  <a:gd name="T18" fmla="*/ 123 w 521"/>
                  <a:gd name="T19" fmla="*/ 54 h 177"/>
                  <a:gd name="T20" fmla="*/ 138 w 521"/>
                  <a:gd name="T21" fmla="*/ 52 h 177"/>
                  <a:gd name="T22" fmla="*/ 166 w 521"/>
                  <a:gd name="T23" fmla="*/ 41 h 177"/>
                  <a:gd name="T24" fmla="*/ 188 w 521"/>
                  <a:gd name="T25" fmla="*/ 22 h 177"/>
                  <a:gd name="T26" fmla="*/ 202 w 521"/>
                  <a:gd name="T27" fmla="*/ 3 h 177"/>
                  <a:gd name="T28" fmla="*/ 202 w 521"/>
                  <a:gd name="T29" fmla="*/ 0 h 177"/>
                  <a:gd name="T30" fmla="*/ 186 w 521"/>
                  <a:gd name="T31" fmla="*/ 20 h 177"/>
                  <a:gd name="T32" fmla="*/ 163 w 521"/>
                  <a:gd name="T33" fmla="*/ 38 h 17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21" h="177">
                    <a:moveTo>
                      <a:pt x="421" y="97"/>
                    </a:moveTo>
                    <a:cubicBezTo>
                      <a:pt x="401" y="109"/>
                      <a:pt x="379" y="117"/>
                      <a:pt x="353" y="122"/>
                    </a:cubicBezTo>
                    <a:cubicBezTo>
                      <a:pt x="343" y="124"/>
                      <a:pt x="331" y="126"/>
                      <a:pt x="318" y="127"/>
                    </a:cubicBezTo>
                    <a:cubicBezTo>
                      <a:pt x="310" y="128"/>
                      <a:pt x="302" y="129"/>
                      <a:pt x="294" y="129"/>
                    </a:cubicBezTo>
                    <a:cubicBezTo>
                      <a:pt x="290" y="130"/>
                      <a:pt x="286" y="130"/>
                      <a:pt x="281" y="131"/>
                    </a:cubicBezTo>
                    <a:cubicBezTo>
                      <a:pt x="185" y="139"/>
                      <a:pt x="89" y="148"/>
                      <a:pt x="0" y="157"/>
                    </a:cubicBezTo>
                    <a:cubicBezTo>
                      <a:pt x="0" y="177"/>
                      <a:pt x="0" y="177"/>
                      <a:pt x="0" y="177"/>
                    </a:cubicBezTo>
                    <a:cubicBezTo>
                      <a:pt x="90" y="167"/>
                      <a:pt x="186" y="155"/>
                      <a:pt x="283" y="144"/>
                    </a:cubicBezTo>
                    <a:cubicBezTo>
                      <a:pt x="287" y="144"/>
                      <a:pt x="291" y="143"/>
                      <a:pt x="296" y="143"/>
                    </a:cubicBezTo>
                    <a:cubicBezTo>
                      <a:pt x="303" y="142"/>
                      <a:pt x="311" y="141"/>
                      <a:pt x="319" y="140"/>
                    </a:cubicBezTo>
                    <a:cubicBezTo>
                      <a:pt x="333" y="138"/>
                      <a:pt x="345" y="136"/>
                      <a:pt x="356" y="134"/>
                    </a:cubicBezTo>
                    <a:cubicBezTo>
                      <a:pt x="382" y="128"/>
                      <a:pt x="405" y="119"/>
                      <a:pt x="426" y="106"/>
                    </a:cubicBezTo>
                    <a:cubicBezTo>
                      <a:pt x="446" y="94"/>
                      <a:pt x="464" y="77"/>
                      <a:pt x="483" y="56"/>
                    </a:cubicBezTo>
                    <a:cubicBezTo>
                      <a:pt x="495" y="43"/>
                      <a:pt x="509" y="25"/>
                      <a:pt x="521" y="8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6" y="20"/>
                      <a:pt x="492" y="37"/>
                      <a:pt x="479" y="51"/>
                    </a:cubicBezTo>
                    <a:cubicBezTo>
                      <a:pt x="460" y="71"/>
                      <a:pt x="440" y="86"/>
                      <a:pt x="421" y="9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33" name="Freeform 163"/>
              <p:cNvSpPr>
                <a:spLocks/>
              </p:cNvSpPr>
              <p:nvPr userDrawn="1"/>
            </p:nvSpPr>
            <p:spPr bwMode="auto">
              <a:xfrm>
                <a:off x="2499" y="236"/>
                <a:ext cx="445" cy="138"/>
              </a:xfrm>
              <a:custGeom>
                <a:avLst/>
                <a:gdLst>
                  <a:gd name="T0" fmla="*/ 185 w 521"/>
                  <a:gd name="T1" fmla="*/ 20 h 161"/>
                  <a:gd name="T2" fmla="*/ 161 w 521"/>
                  <a:gd name="T3" fmla="*/ 36 h 161"/>
                  <a:gd name="T4" fmla="*/ 136 w 521"/>
                  <a:gd name="T5" fmla="*/ 44 h 161"/>
                  <a:gd name="T6" fmla="*/ 122 w 521"/>
                  <a:gd name="T7" fmla="*/ 46 h 161"/>
                  <a:gd name="T8" fmla="*/ 0 w 521"/>
                  <a:gd name="T9" fmla="*/ 56 h 161"/>
                  <a:gd name="T10" fmla="*/ 0 w 521"/>
                  <a:gd name="T11" fmla="*/ 64 h 161"/>
                  <a:gd name="T12" fmla="*/ 108 w 521"/>
                  <a:gd name="T13" fmla="*/ 52 h 161"/>
                  <a:gd name="T14" fmla="*/ 122 w 521"/>
                  <a:gd name="T15" fmla="*/ 51 h 161"/>
                  <a:gd name="T16" fmla="*/ 136 w 521"/>
                  <a:gd name="T17" fmla="*/ 49 h 161"/>
                  <a:gd name="T18" fmla="*/ 163 w 521"/>
                  <a:gd name="T19" fmla="*/ 39 h 161"/>
                  <a:gd name="T20" fmla="*/ 188 w 521"/>
                  <a:gd name="T21" fmla="*/ 21 h 161"/>
                  <a:gd name="T22" fmla="*/ 202 w 521"/>
                  <a:gd name="T23" fmla="*/ 3 h 161"/>
                  <a:gd name="T24" fmla="*/ 202 w 521"/>
                  <a:gd name="T25" fmla="*/ 0 h 161"/>
                  <a:gd name="T26" fmla="*/ 185 w 521"/>
                  <a:gd name="T27" fmla="*/ 20 h 16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521" h="161">
                    <a:moveTo>
                      <a:pt x="476" y="49"/>
                    </a:moveTo>
                    <a:cubicBezTo>
                      <a:pt x="457" y="67"/>
                      <a:pt x="437" y="81"/>
                      <a:pt x="416" y="90"/>
                    </a:cubicBezTo>
                    <a:cubicBezTo>
                      <a:pt x="397" y="100"/>
                      <a:pt x="374" y="107"/>
                      <a:pt x="349" y="111"/>
                    </a:cubicBezTo>
                    <a:cubicBezTo>
                      <a:pt x="338" y="113"/>
                      <a:pt x="326" y="114"/>
                      <a:pt x="313" y="115"/>
                    </a:cubicBezTo>
                    <a:cubicBezTo>
                      <a:pt x="0" y="141"/>
                      <a:pt x="0" y="141"/>
                      <a:pt x="0" y="14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278" y="132"/>
                      <a:pt x="278" y="132"/>
                      <a:pt x="278" y="132"/>
                    </a:cubicBezTo>
                    <a:cubicBezTo>
                      <a:pt x="314" y="128"/>
                      <a:pt x="314" y="128"/>
                      <a:pt x="314" y="128"/>
                    </a:cubicBezTo>
                    <a:cubicBezTo>
                      <a:pt x="328" y="127"/>
                      <a:pt x="340" y="125"/>
                      <a:pt x="350" y="123"/>
                    </a:cubicBezTo>
                    <a:cubicBezTo>
                      <a:pt x="377" y="118"/>
                      <a:pt x="400" y="110"/>
                      <a:pt x="421" y="100"/>
                    </a:cubicBezTo>
                    <a:cubicBezTo>
                      <a:pt x="442" y="89"/>
                      <a:pt x="463" y="71"/>
                      <a:pt x="482" y="53"/>
                    </a:cubicBezTo>
                    <a:cubicBezTo>
                      <a:pt x="495" y="40"/>
                      <a:pt x="508" y="24"/>
                      <a:pt x="521" y="7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5" y="20"/>
                      <a:pt x="491" y="36"/>
                      <a:pt x="476" y="4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34" name="Freeform 164"/>
              <p:cNvSpPr>
                <a:spLocks/>
              </p:cNvSpPr>
              <p:nvPr userDrawn="1"/>
            </p:nvSpPr>
            <p:spPr bwMode="auto">
              <a:xfrm>
                <a:off x="2499" y="310"/>
                <a:ext cx="445" cy="111"/>
              </a:xfrm>
              <a:custGeom>
                <a:avLst/>
                <a:gdLst>
                  <a:gd name="T0" fmla="*/ 155 w 521"/>
                  <a:gd name="T1" fmla="*/ 27 h 130"/>
                  <a:gd name="T2" fmla="*/ 132 w 521"/>
                  <a:gd name="T3" fmla="*/ 34 h 130"/>
                  <a:gd name="T4" fmla="*/ 114 w 521"/>
                  <a:gd name="T5" fmla="*/ 36 h 130"/>
                  <a:gd name="T6" fmla="*/ 105 w 521"/>
                  <a:gd name="T7" fmla="*/ 36 h 130"/>
                  <a:gd name="T8" fmla="*/ 51 w 521"/>
                  <a:gd name="T9" fmla="*/ 38 h 130"/>
                  <a:gd name="T10" fmla="*/ 0 w 521"/>
                  <a:gd name="T11" fmla="*/ 43 h 130"/>
                  <a:gd name="T12" fmla="*/ 0 w 521"/>
                  <a:gd name="T13" fmla="*/ 50 h 130"/>
                  <a:gd name="T14" fmla="*/ 52 w 521"/>
                  <a:gd name="T15" fmla="*/ 45 h 130"/>
                  <a:gd name="T16" fmla="*/ 106 w 521"/>
                  <a:gd name="T17" fmla="*/ 42 h 130"/>
                  <a:gd name="T18" fmla="*/ 120 w 521"/>
                  <a:gd name="T19" fmla="*/ 40 h 130"/>
                  <a:gd name="T20" fmla="*/ 133 w 521"/>
                  <a:gd name="T21" fmla="*/ 38 h 130"/>
                  <a:gd name="T22" fmla="*/ 161 w 521"/>
                  <a:gd name="T23" fmla="*/ 32 h 130"/>
                  <a:gd name="T24" fmla="*/ 185 w 521"/>
                  <a:gd name="T25" fmla="*/ 18 h 130"/>
                  <a:gd name="T26" fmla="*/ 202 w 521"/>
                  <a:gd name="T27" fmla="*/ 3 h 130"/>
                  <a:gd name="T28" fmla="*/ 202 w 521"/>
                  <a:gd name="T29" fmla="*/ 0 h 130"/>
                  <a:gd name="T30" fmla="*/ 185 w 521"/>
                  <a:gd name="T31" fmla="*/ 15 h 130"/>
                  <a:gd name="T32" fmla="*/ 155 w 521"/>
                  <a:gd name="T33" fmla="*/ 27 h 13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21" h="130">
                    <a:moveTo>
                      <a:pt x="400" y="69"/>
                    </a:moveTo>
                    <a:cubicBezTo>
                      <a:pt x="382" y="79"/>
                      <a:pt x="368" y="85"/>
                      <a:pt x="342" y="88"/>
                    </a:cubicBezTo>
                    <a:cubicBezTo>
                      <a:pt x="326" y="89"/>
                      <a:pt x="310" y="90"/>
                      <a:pt x="295" y="91"/>
                    </a:cubicBezTo>
                    <a:cubicBezTo>
                      <a:pt x="287" y="91"/>
                      <a:pt x="279" y="92"/>
                      <a:pt x="272" y="92"/>
                    </a:cubicBezTo>
                    <a:cubicBezTo>
                      <a:pt x="225" y="95"/>
                      <a:pt x="178" y="98"/>
                      <a:pt x="131" y="101"/>
                    </a:cubicBezTo>
                    <a:cubicBezTo>
                      <a:pt x="0" y="110"/>
                      <a:pt x="0" y="110"/>
                      <a:pt x="0" y="110"/>
                    </a:cubicBezTo>
                    <a:cubicBezTo>
                      <a:pt x="0" y="130"/>
                      <a:pt x="0" y="130"/>
                      <a:pt x="0" y="130"/>
                    </a:cubicBezTo>
                    <a:cubicBezTo>
                      <a:pt x="132" y="118"/>
                      <a:pt x="132" y="118"/>
                      <a:pt x="132" y="118"/>
                    </a:cubicBezTo>
                    <a:cubicBezTo>
                      <a:pt x="175" y="114"/>
                      <a:pt x="224" y="110"/>
                      <a:pt x="273" y="106"/>
                    </a:cubicBezTo>
                    <a:cubicBezTo>
                      <a:pt x="308" y="103"/>
                      <a:pt x="308" y="103"/>
                      <a:pt x="308" y="103"/>
                    </a:cubicBezTo>
                    <a:cubicBezTo>
                      <a:pt x="322" y="102"/>
                      <a:pt x="333" y="101"/>
                      <a:pt x="344" y="100"/>
                    </a:cubicBezTo>
                    <a:cubicBezTo>
                      <a:pt x="370" y="96"/>
                      <a:pt x="393" y="91"/>
                      <a:pt x="414" y="83"/>
                    </a:cubicBezTo>
                    <a:cubicBezTo>
                      <a:pt x="435" y="75"/>
                      <a:pt x="456" y="62"/>
                      <a:pt x="477" y="47"/>
                    </a:cubicBezTo>
                    <a:cubicBezTo>
                      <a:pt x="495" y="34"/>
                      <a:pt x="521" y="7"/>
                      <a:pt x="521" y="7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4" y="16"/>
                      <a:pt x="494" y="25"/>
                      <a:pt x="476" y="38"/>
                    </a:cubicBezTo>
                    <a:cubicBezTo>
                      <a:pt x="454" y="52"/>
                      <a:pt x="416" y="60"/>
                      <a:pt x="400" y="6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35" name="Freeform 165"/>
              <p:cNvSpPr>
                <a:spLocks/>
              </p:cNvSpPr>
              <p:nvPr userDrawn="1"/>
            </p:nvSpPr>
            <p:spPr bwMode="auto">
              <a:xfrm>
                <a:off x="2499" y="354"/>
                <a:ext cx="445" cy="90"/>
              </a:xfrm>
              <a:custGeom>
                <a:avLst/>
                <a:gdLst>
                  <a:gd name="T0" fmla="*/ 158 w 521"/>
                  <a:gd name="T1" fmla="*/ 21 h 106"/>
                  <a:gd name="T2" fmla="*/ 132 w 521"/>
                  <a:gd name="T3" fmla="*/ 26 h 106"/>
                  <a:gd name="T4" fmla="*/ 118 w 521"/>
                  <a:gd name="T5" fmla="*/ 26 h 106"/>
                  <a:gd name="T6" fmla="*/ 104 w 521"/>
                  <a:gd name="T7" fmla="*/ 26 h 106"/>
                  <a:gd name="T8" fmla="*/ 0 w 521"/>
                  <a:gd name="T9" fmla="*/ 32 h 106"/>
                  <a:gd name="T10" fmla="*/ 0 w 521"/>
                  <a:gd name="T11" fmla="*/ 40 h 106"/>
                  <a:gd name="T12" fmla="*/ 104 w 521"/>
                  <a:gd name="T13" fmla="*/ 32 h 106"/>
                  <a:gd name="T14" fmla="*/ 118 w 521"/>
                  <a:gd name="T15" fmla="*/ 31 h 106"/>
                  <a:gd name="T16" fmla="*/ 132 w 521"/>
                  <a:gd name="T17" fmla="*/ 31 h 106"/>
                  <a:gd name="T18" fmla="*/ 159 w 521"/>
                  <a:gd name="T19" fmla="*/ 25 h 106"/>
                  <a:gd name="T20" fmla="*/ 184 w 521"/>
                  <a:gd name="T21" fmla="*/ 14 h 106"/>
                  <a:gd name="T22" fmla="*/ 202 w 521"/>
                  <a:gd name="T23" fmla="*/ 1 h 106"/>
                  <a:gd name="T24" fmla="*/ 202 w 521"/>
                  <a:gd name="T25" fmla="*/ 0 h 106"/>
                  <a:gd name="T26" fmla="*/ 183 w 521"/>
                  <a:gd name="T27" fmla="*/ 10 h 106"/>
                  <a:gd name="T28" fmla="*/ 158 w 521"/>
                  <a:gd name="T29" fmla="*/ 21 h 10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521" h="106">
                    <a:moveTo>
                      <a:pt x="407" y="57"/>
                    </a:moveTo>
                    <a:cubicBezTo>
                      <a:pt x="387" y="62"/>
                      <a:pt x="365" y="66"/>
                      <a:pt x="339" y="68"/>
                    </a:cubicBezTo>
                    <a:cubicBezTo>
                      <a:pt x="328" y="69"/>
                      <a:pt x="317" y="70"/>
                      <a:pt x="304" y="71"/>
                    </a:cubicBezTo>
                    <a:cubicBezTo>
                      <a:pt x="269" y="72"/>
                      <a:pt x="269" y="72"/>
                      <a:pt x="269" y="72"/>
                    </a:cubicBezTo>
                    <a:cubicBezTo>
                      <a:pt x="182" y="76"/>
                      <a:pt x="95" y="81"/>
                      <a:pt x="0" y="86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91" y="99"/>
                      <a:pt x="180" y="92"/>
                      <a:pt x="270" y="86"/>
                    </a:cubicBezTo>
                    <a:cubicBezTo>
                      <a:pt x="305" y="83"/>
                      <a:pt x="305" y="83"/>
                      <a:pt x="305" y="83"/>
                    </a:cubicBezTo>
                    <a:cubicBezTo>
                      <a:pt x="318" y="82"/>
                      <a:pt x="329" y="82"/>
                      <a:pt x="340" y="80"/>
                    </a:cubicBezTo>
                    <a:cubicBezTo>
                      <a:pt x="367" y="77"/>
                      <a:pt x="389" y="73"/>
                      <a:pt x="410" y="66"/>
                    </a:cubicBezTo>
                    <a:cubicBezTo>
                      <a:pt x="432" y="59"/>
                      <a:pt x="454" y="49"/>
                      <a:pt x="475" y="36"/>
                    </a:cubicBezTo>
                    <a:cubicBezTo>
                      <a:pt x="490" y="26"/>
                      <a:pt x="505" y="14"/>
                      <a:pt x="521" y="1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4" y="15"/>
                      <a:pt x="487" y="18"/>
                      <a:pt x="470" y="28"/>
                    </a:cubicBezTo>
                    <a:cubicBezTo>
                      <a:pt x="450" y="41"/>
                      <a:pt x="429" y="50"/>
                      <a:pt x="407" y="5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36" name="Freeform 166"/>
              <p:cNvSpPr>
                <a:spLocks/>
              </p:cNvSpPr>
              <p:nvPr userDrawn="1"/>
            </p:nvSpPr>
            <p:spPr bwMode="auto">
              <a:xfrm>
                <a:off x="2499" y="383"/>
                <a:ext cx="445" cy="85"/>
              </a:xfrm>
              <a:custGeom>
                <a:avLst/>
                <a:gdLst>
                  <a:gd name="T0" fmla="*/ 157 w 521"/>
                  <a:gd name="T1" fmla="*/ 22 h 100"/>
                  <a:gd name="T2" fmla="*/ 131 w 521"/>
                  <a:gd name="T3" fmla="*/ 26 h 100"/>
                  <a:gd name="T4" fmla="*/ 118 w 521"/>
                  <a:gd name="T5" fmla="*/ 26 h 100"/>
                  <a:gd name="T6" fmla="*/ 103 w 521"/>
                  <a:gd name="T7" fmla="*/ 26 h 100"/>
                  <a:gd name="T8" fmla="*/ 0 w 521"/>
                  <a:gd name="T9" fmla="*/ 30 h 100"/>
                  <a:gd name="T10" fmla="*/ 0 w 521"/>
                  <a:gd name="T11" fmla="*/ 37 h 100"/>
                  <a:gd name="T12" fmla="*/ 104 w 521"/>
                  <a:gd name="T13" fmla="*/ 31 h 100"/>
                  <a:gd name="T14" fmla="*/ 118 w 521"/>
                  <a:gd name="T15" fmla="*/ 31 h 100"/>
                  <a:gd name="T16" fmla="*/ 131 w 521"/>
                  <a:gd name="T17" fmla="*/ 29 h 100"/>
                  <a:gd name="T18" fmla="*/ 157 w 521"/>
                  <a:gd name="T19" fmla="*/ 26 h 100"/>
                  <a:gd name="T20" fmla="*/ 183 w 521"/>
                  <a:gd name="T21" fmla="*/ 15 h 100"/>
                  <a:gd name="T22" fmla="*/ 202 w 521"/>
                  <a:gd name="T23" fmla="*/ 3 h 100"/>
                  <a:gd name="T24" fmla="*/ 202 w 521"/>
                  <a:gd name="T25" fmla="*/ 0 h 100"/>
                  <a:gd name="T26" fmla="*/ 182 w 521"/>
                  <a:gd name="T27" fmla="*/ 12 h 100"/>
                  <a:gd name="T28" fmla="*/ 157 w 521"/>
                  <a:gd name="T29" fmla="*/ 22 h 10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521" h="100">
                    <a:moveTo>
                      <a:pt x="404" y="56"/>
                    </a:moveTo>
                    <a:cubicBezTo>
                      <a:pt x="384" y="61"/>
                      <a:pt x="362" y="64"/>
                      <a:pt x="336" y="66"/>
                    </a:cubicBezTo>
                    <a:cubicBezTo>
                      <a:pt x="325" y="66"/>
                      <a:pt x="315" y="67"/>
                      <a:pt x="301" y="67"/>
                    </a:cubicBezTo>
                    <a:cubicBezTo>
                      <a:pt x="266" y="68"/>
                      <a:pt x="266" y="68"/>
                      <a:pt x="266" y="68"/>
                    </a:cubicBezTo>
                    <a:cubicBezTo>
                      <a:pt x="179" y="72"/>
                      <a:pt x="90" y="76"/>
                      <a:pt x="0" y="79"/>
                    </a:cubicBezTo>
                    <a:cubicBezTo>
                      <a:pt x="0" y="100"/>
                      <a:pt x="0" y="100"/>
                      <a:pt x="0" y="100"/>
                    </a:cubicBezTo>
                    <a:cubicBezTo>
                      <a:pt x="90" y="94"/>
                      <a:pt x="178" y="88"/>
                      <a:pt x="267" y="82"/>
                    </a:cubicBezTo>
                    <a:cubicBezTo>
                      <a:pt x="302" y="80"/>
                      <a:pt x="302" y="80"/>
                      <a:pt x="302" y="80"/>
                    </a:cubicBezTo>
                    <a:cubicBezTo>
                      <a:pt x="315" y="79"/>
                      <a:pt x="326" y="78"/>
                      <a:pt x="337" y="77"/>
                    </a:cubicBezTo>
                    <a:cubicBezTo>
                      <a:pt x="364" y="75"/>
                      <a:pt x="386" y="71"/>
                      <a:pt x="406" y="66"/>
                    </a:cubicBezTo>
                    <a:cubicBezTo>
                      <a:pt x="429" y="60"/>
                      <a:pt x="451" y="52"/>
                      <a:pt x="472" y="40"/>
                    </a:cubicBezTo>
                    <a:cubicBezTo>
                      <a:pt x="488" y="32"/>
                      <a:pt x="504" y="22"/>
                      <a:pt x="521" y="9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3" y="14"/>
                      <a:pt x="486" y="24"/>
                      <a:pt x="468" y="33"/>
                    </a:cubicBezTo>
                    <a:cubicBezTo>
                      <a:pt x="448" y="43"/>
                      <a:pt x="426" y="51"/>
                      <a:pt x="404" y="5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37" name="Freeform 167"/>
              <p:cNvSpPr>
                <a:spLocks/>
              </p:cNvSpPr>
              <p:nvPr userDrawn="1"/>
            </p:nvSpPr>
            <p:spPr bwMode="auto">
              <a:xfrm>
                <a:off x="2499" y="420"/>
                <a:ext cx="445" cy="71"/>
              </a:xfrm>
              <a:custGeom>
                <a:avLst/>
                <a:gdLst>
                  <a:gd name="T0" fmla="*/ 156 w 521"/>
                  <a:gd name="T1" fmla="*/ 17 h 82"/>
                  <a:gd name="T2" fmla="*/ 130 w 521"/>
                  <a:gd name="T3" fmla="*/ 20 h 82"/>
                  <a:gd name="T4" fmla="*/ 116 w 521"/>
                  <a:gd name="T5" fmla="*/ 20 h 82"/>
                  <a:gd name="T6" fmla="*/ 0 w 521"/>
                  <a:gd name="T7" fmla="*/ 23 h 82"/>
                  <a:gd name="T8" fmla="*/ 0 w 521"/>
                  <a:gd name="T9" fmla="*/ 32 h 82"/>
                  <a:gd name="T10" fmla="*/ 102 w 521"/>
                  <a:gd name="T11" fmla="*/ 27 h 82"/>
                  <a:gd name="T12" fmla="*/ 116 w 521"/>
                  <a:gd name="T13" fmla="*/ 26 h 82"/>
                  <a:gd name="T14" fmla="*/ 130 w 521"/>
                  <a:gd name="T15" fmla="*/ 25 h 82"/>
                  <a:gd name="T16" fmla="*/ 156 w 521"/>
                  <a:gd name="T17" fmla="*/ 21 h 82"/>
                  <a:gd name="T18" fmla="*/ 183 w 521"/>
                  <a:gd name="T19" fmla="*/ 13 h 82"/>
                  <a:gd name="T20" fmla="*/ 202 w 521"/>
                  <a:gd name="T21" fmla="*/ 3 h 82"/>
                  <a:gd name="T22" fmla="*/ 202 w 521"/>
                  <a:gd name="T23" fmla="*/ 0 h 82"/>
                  <a:gd name="T24" fmla="*/ 181 w 521"/>
                  <a:gd name="T25" fmla="*/ 11 h 82"/>
                  <a:gd name="T26" fmla="*/ 156 w 521"/>
                  <a:gd name="T27" fmla="*/ 17 h 8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521" h="82">
                    <a:moveTo>
                      <a:pt x="401" y="45"/>
                    </a:moveTo>
                    <a:cubicBezTo>
                      <a:pt x="381" y="49"/>
                      <a:pt x="359" y="51"/>
                      <a:pt x="333" y="53"/>
                    </a:cubicBezTo>
                    <a:cubicBezTo>
                      <a:pt x="323" y="53"/>
                      <a:pt x="312" y="53"/>
                      <a:pt x="299" y="54"/>
                    </a:cubicBezTo>
                    <a:cubicBezTo>
                      <a:pt x="0" y="62"/>
                      <a:pt x="0" y="62"/>
                      <a:pt x="0" y="6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265" y="68"/>
                      <a:pt x="265" y="68"/>
                      <a:pt x="265" y="68"/>
                    </a:cubicBezTo>
                    <a:cubicBezTo>
                      <a:pt x="299" y="66"/>
                      <a:pt x="299" y="66"/>
                      <a:pt x="299" y="66"/>
                    </a:cubicBezTo>
                    <a:cubicBezTo>
                      <a:pt x="313" y="66"/>
                      <a:pt x="324" y="65"/>
                      <a:pt x="334" y="64"/>
                    </a:cubicBezTo>
                    <a:cubicBezTo>
                      <a:pt x="360" y="62"/>
                      <a:pt x="382" y="59"/>
                      <a:pt x="402" y="55"/>
                    </a:cubicBezTo>
                    <a:cubicBezTo>
                      <a:pt x="426" y="50"/>
                      <a:pt x="448" y="43"/>
                      <a:pt x="469" y="34"/>
                    </a:cubicBezTo>
                    <a:cubicBezTo>
                      <a:pt x="486" y="27"/>
                      <a:pt x="503" y="18"/>
                      <a:pt x="521" y="8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2" y="11"/>
                      <a:pt x="484" y="19"/>
                      <a:pt x="466" y="27"/>
                    </a:cubicBezTo>
                    <a:cubicBezTo>
                      <a:pt x="445" y="35"/>
                      <a:pt x="423" y="41"/>
                      <a:pt x="401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38" name="Freeform 168"/>
              <p:cNvSpPr>
                <a:spLocks/>
              </p:cNvSpPr>
              <p:nvPr userDrawn="1"/>
            </p:nvSpPr>
            <p:spPr bwMode="auto">
              <a:xfrm>
                <a:off x="2499" y="456"/>
                <a:ext cx="445" cy="59"/>
              </a:xfrm>
              <a:custGeom>
                <a:avLst/>
                <a:gdLst>
                  <a:gd name="T0" fmla="*/ 155 w 521"/>
                  <a:gd name="T1" fmla="*/ 14 h 68"/>
                  <a:gd name="T2" fmla="*/ 112 w 521"/>
                  <a:gd name="T3" fmla="*/ 16 h 68"/>
                  <a:gd name="T4" fmla="*/ 102 w 521"/>
                  <a:gd name="T5" fmla="*/ 17 h 68"/>
                  <a:gd name="T6" fmla="*/ 0 w 521"/>
                  <a:gd name="T7" fmla="*/ 19 h 68"/>
                  <a:gd name="T8" fmla="*/ 0 w 521"/>
                  <a:gd name="T9" fmla="*/ 26 h 68"/>
                  <a:gd name="T10" fmla="*/ 102 w 521"/>
                  <a:gd name="T11" fmla="*/ 22 h 68"/>
                  <a:gd name="T12" fmla="*/ 112 w 521"/>
                  <a:gd name="T13" fmla="*/ 21 h 68"/>
                  <a:gd name="T14" fmla="*/ 155 w 521"/>
                  <a:gd name="T15" fmla="*/ 17 h 68"/>
                  <a:gd name="T16" fmla="*/ 182 w 521"/>
                  <a:gd name="T17" fmla="*/ 12 h 68"/>
                  <a:gd name="T18" fmla="*/ 202 w 521"/>
                  <a:gd name="T19" fmla="*/ 3 h 68"/>
                  <a:gd name="T20" fmla="*/ 202 w 521"/>
                  <a:gd name="T21" fmla="*/ 0 h 68"/>
                  <a:gd name="T22" fmla="*/ 180 w 521"/>
                  <a:gd name="T23" fmla="*/ 9 h 68"/>
                  <a:gd name="T24" fmla="*/ 155 w 521"/>
                  <a:gd name="T25" fmla="*/ 14 h 6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21" h="68">
                    <a:moveTo>
                      <a:pt x="398" y="36"/>
                    </a:moveTo>
                    <a:cubicBezTo>
                      <a:pt x="362" y="41"/>
                      <a:pt x="324" y="42"/>
                      <a:pt x="287" y="42"/>
                    </a:cubicBezTo>
                    <a:cubicBezTo>
                      <a:pt x="279" y="42"/>
                      <a:pt x="271" y="43"/>
                      <a:pt x="262" y="43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68"/>
                      <a:pt x="0" y="68"/>
                      <a:pt x="0" y="68"/>
                    </a:cubicBezTo>
                    <a:cubicBezTo>
                      <a:pt x="263" y="56"/>
                      <a:pt x="263" y="56"/>
                      <a:pt x="263" y="56"/>
                    </a:cubicBezTo>
                    <a:cubicBezTo>
                      <a:pt x="271" y="56"/>
                      <a:pt x="279" y="56"/>
                      <a:pt x="288" y="55"/>
                    </a:cubicBezTo>
                    <a:cubicBezTo>
                      <a:pt x="324" y="54"/>
                      <a:pt x="363" y="52"/>
                      <a:pt x="400" y="46"/>
                    </a:cubicBezTo>
                    <a:cubicBezTo>
                      <a:pt x="423" y="43"/>
                      <a:pt x="446" y="37"/>
                      <a:pt x="467" y="30"/>
                    </a:cubicBezTo>
                    <a:cubicBezTo>
                      <a:pt x="484" y="24"/>
                      <a:pt x="503" y="17"/>
                      <a:pt x="521" y="8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2" y="9"/>
                      <a:pt x="483" y="16"/>
                      <a:pt x="464" y="22"/>
                    </a:cubicBezTo>
                    <a:cubicBezTo>
                      <a:pt x="444" y="28"/>
                      <a:pt x="421" y="33"/>
                      <a:pt x="398" y="3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39" name="Freeform 169"/>
              <p:cNvSpPr>
                <a:spLocks/>
              </p:cNvSpPr>
              <p:nvPr userDrawn="1"/>
            </p:nvSpPr>
            <p:spPr bwMode="auto">
              <a:xfrm>
                <a:off x="2499" y="494"/>
                <a:ext cx="445" cy="44"/>
              </a:xfrm>
              <a:custGeom>
                <a:avLst/>
                <a:gdLst>
                  <a:gd name="T0" fmla="*/ 154 w 521"/>
                  <a:gd name="T1" fmla="*/ 10 h 52"/>
                  <a:gd name="T2" fmla="*/ 114 w 521"/>
                  <a:gd name="T3" fmla="*/ 11 h 52"/>
                  <a:gd name="T4" fmla="*/ 101 w 521"/>
                  <a:gd name="T5" fmla="*/ 11 h 52"/>
                  <a:gd name="T6" fmla="*/ 0 w 521"/>
                  <a:gd name="T7" fmla="*/ 12 h 52"/>
                  <a:gd name="T8" fmla="*/ 0 w 521"/>
                  <a:gd name="T9" fmla="*/ 19 h 52"/>
                  <a:gd name="T10" fmla="*/ 101 w 521"/>
                  <a:gd name="T11" fmla="*/ 15 h 52"/>
                  <a:gd name="T12" fmla="*/ 114 w 521"/>
                  <a:gd name="T13" fmla="*/ 15 h 52"/>
                  <a:gd name="T14" fmla="*/ 155 w 521"/>
                  <a:gd name="T15" fmla="*/ 14 h 52"/>
                  <a:gd name="T16" fmla="*/ 181 w 521"/>
                  <a:gd name="T17" fmla="*/ 9 h 52"/>
                  <a:gd name="T18" fmla="*/ 202 w 521"/>
                  <a:gd name="T19" fmla="*/ 3 h 52"/>
                  <a:gd name="T20" fmla="*/ 202 w 521"/>
                  <a:gd name="T21" fmla="*/ 0 h 52"/>
                  <a:gd name="T22" fmla="*/ 179 w 521"/>
                  <a:gd name="T23" fmla="*/ 6 h 52"/>
                  <a:gd name="T24" fmla="*/ 154 w 521"/>
                  <a:gd name="T25" fmla="*/ 10 h 5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21" h="52">
                    <a:moveTo>
                      <a:pt x="396" y="27"/>
                    </a:moveTo>
                    <a:cubicBezTo>
                      <a:pt x="362" y="30"/>
                      <a:pt x="327" y="30"/>
                      <a:pt x="293" y="30"/>
                    </a:cubicBezTo>
                    <a:cubicBezTo>
                      <a:pt x="282" y="30"/>
                      <a:pt x="271" y="30"/>
                      <a:pt x="261" y="30"/>
                    </a:cubicBezTo>
                    <a:cubicBezTo>
                      <a:pt x="174" y="30"/>
                      <a:pt x="88" y="31"/>
                      <a:pt x="0" y="32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84" y="49"/>
                      <a:pt x="172" y="46"/>
                      <a:pt x="261" y="43"/>
                    </a:cubicBezTo>
                    <a:cubicBezTo>
                      <a:pt x="272" y="43"/>
                      <a:pt x="282" y="43"/>
                      <a:pt x="293" y="42"/>
                    </a:cubicBezTo>
                    <a:cubicBezTo>
                      <a:pt x="327" y="42"/>
                      <a:pt x="362" y="41"/>
                      <a:pt x="397" y="37"/>
                    </a:cubicBezTo>
                    <a:cubicBezTo>
                      <a:pt x="421" y="34"/>
                      <a:pt x="443" y="30"/>
                      <a:pt x="465" y="25"/>
                    </a:cubicBezTo>
                    <a:cubicBezTo>
                      <a:pt x="483" y="21"/>
                      <a:pt x="502" y="15"/>
                      <a:pt x="521" y="7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1" y="7"/>
                      <a:pt x="482" y="13"/>
                      <a:pt x="463" y="17"/>
                    </a:cubicBezTo>
                    <a:cubicBezTo>
                      <a:pt x="442" y="22"/>
                      <a:pt x="420" y="25"/>
                      <a:pt x="396" y="2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0" name="Freeform 170"/>
              <p:cNvSpPr>
                <a:spLocks/>
              </p:cNvSpPr>
              <p:nvPr userDrawn="1"/>
            </p:nvSpPr>
            <p:spPr bwMode="auto">
              <a:xfrm>
                <a:off x="2499" y="531"/>
                <a:ext cx="445" cy="30"/>
              </a:xfrm>
              <a:custGeom>
                <a:avLst/>
                <a:gdLst>
                  <a:gd name="T0" fmla="*/ 153 w 521"/>
                  <a:gd name="T1" fmla="*/ 6 h 36"/>
                  <a:gd name="T2" fmla="*/ 134 w 521"/>
                  <a:gd name="T3" fmla="*/ 6 h 36"/>
                  <a:gd name="T4" fmla="*/ 127 w 521"/>
                  <a:gd name="T5" fmla="*/ 6 h 36"/>
                  <a:gd name="T6" fmla="*/ 101 w 521"/>
                  <a:gd name="T7" fmla="*/ 6 h 36"/>
                  <a:gd name="T8" fmla="*/ 49 w 521"/>
                  <a:gd name="T9" fmla="*/ 6 h 36"/>
                  <a:gd name="T10" fmla="*/ 0 w 521"/>
                  <a:gd name="T11" fmla="*/ 6 h 36"/>
                  <a:gd name="T12" fmla="*/ 0 w 521"/>
                  <a:gd name="T13" fmla="*/ 13 h 36"/>
                  <a:gd name="T14" fmla="*/ 49 w 521"/>
                  <a:gd name="T15" fmla="*/ 11 h 36"/>
                  <a:gd name="T16" fmla="*/ 101 w 521"/>
                  <a:gd name="T17" fmla="*/ 11 h 36"/>
                  <a:gd name="T18" fmla="*/ 127 w 521"/>
                  <a:gd name="T19" fmla="*/ 10 h 36"/>
                  <a:gd name="T20" fmla="*/ 153 w 521"/>
                  <a:gd name="T21" fmla="*/ 9 h 36"/>
                  <a:gd name="T22" fmla="*/ 179 w 521"/>
                  <a:gd name="T23" fmla="*/ 7 h 36"/>
                  <a:gd name="T24" fmla="*/ 202 w 521"/>
                  <a:gd name="T25" fmla="*/ 3 h 36"/>
                  <a:gd name="T26" fmla="*/ 202 w 521"/>
                  <a:gd name="T27" fmla="*/ 0 h 36"/>
                  <a:gd name="T28" fmla="*/ 179 w 521"/>
                  <a:gd name="T29" fmla="*/ 4 h 36"/>
                  <a:gd name="T30" fmla="*/ 153 w 521"/>
                  <a:gd name="T31" fmla="*/ 6 h 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521" h="36">
                    <a:moveTo>
                      <a:pt x="395" y="17"/>
                    </a:moveTo>
                    <a:cubicBezTo>
                      <a:pt x="381" y="17"/>
                      <a:pt x="365" y="17"/>
                      <a:pt x="347" y="17"/>
                    </a:cubicBezTo>
                    <a:cubicBezTo>
                      <a:pt x="341" y="17"/>
                      <a:pt x="334" y="17"/>
                      <a:pt x="328" y="17"/>
                    </a:cubicBezTo>
                    <a:cubicBezTo>
                      <a:pt x="260" y="17"/>
                      <a:pt x="260" y="17"/>
                      <a:pt x="260" y="17"/>
                    </a:cubicBezTo>
                    <a:cubicBezTo>
                      <a:pt x="214" y="16"/>
                      <a:pt x="168" y="16"/>
                      <a:pt x="125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36"/>
                      <a:pt x="0" y="36"/>
                      <a:pt x="0" y="36"/>
                    </a:cubicBezTo>
                    <a:cubicBezTo>
                      <a:pt x="125" y="33"/>
                      <a:pt x="125" y="33"/>
                      <a:pt x="125" y="33"/>
                    </a:cubicBezTo>
                    <a:cubicBezTo>
                      <a:pt x="168" y="32"/>
                      <a:pt x="214" y="31"/>
                      <a:pt x="260" y="30"/>
                    </a:cubicBezTo>
                    <a:cubicBezTo>
                      <a:pt x="328" y="29"/>
                      <a:pt x="328" y="29"/>
                      <a:pt x="328" y="29"/>
                    </a:cubicBezTo>
                    <a:cubicBezTo>
                      <a:pt x="346" y="29"/>
                      <a:pt x="371" y="28"/>
                      <a:pt x="395" y="27"/>
                    </a:cubicBezTo>
                    <a:cubicBezTo>
                      <a:pt x="420" y="25"/>
                      <a:pt x="442" y="23"/>
                      <a:pt x="463" y="19"/>
                    </a:cubicBezTo>
                    <a:cubicBezTo>
                      <a:pt x="482" y="16"/>
                      <a:pt x="501" y="12"/>
                      <a:pt x="521" y="7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1" y="5"/>
                      <a:pt x="481" y="8"/>
                      <a:pt x="462" y="11"/>
                    </a:cubicBezTo>
                    <a:cubicBezTo>
                      <a:pt x="441" y="14"/>
                      <a:pt x="419" y="16"/>
                      <a:pt x="395" y="1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1" name="Freeform 171"/>
              <p:cNvSpPr>
                <a:spLocks/>
              </p:cNvSpPr>
              <p:nvPr userDrawn="1"/>
            </p:nvSpPr>
            <p:spPr bwMode="auto">
              <a:xfrm>
                <a:off x="2499" y="566"/>
                <a:ext cx="445" cy="18"/>
              </a:xfrm>
              <a:custGeom>
                <a:avLst/>
                <a:gdLst>
                  <a:gd name="T0" fmla="*/ 126 w 521"/>
                  <a:gd name="T1" fmla="*/ 3 h 21"/>
                  <a:gd name="T2" fmla="*/ 101 w 521"/>
                  <a:gd name="T3" fmla="*/ 3 h 21"/>
                  <a:gd name="T4" fmla="*/ 0 w 521"/>
                  <a:gd name="T5" fmla="*/ 1 h 21"/>
                  <a:gd name="T6" fmla="*/ 0 w 521"/>
                  <a:gd name="T7" fmla="*/ 8 h 21"/>
                  <a:gd name="T8" fmla="*/ 101 w 521"/>
                  <a:gd name="T9" fmla="*/ 8 h 21"/>
                  <a:gd name="T10" fmla="*/ 126 w 521"/>
                  <a:gd name="T11" fmla="*/ 7 h 21"/>
                  <a:gd name="T12" fmla="*/ 153 w 521"/>
                  <a:gd name="T13" fmla="*/ 7 h 21"/>
                  <a:gd name="T14" fmla="*/ 202 w 521"/>
                  <a:gd name="T15" fmla="*/ 3 h 21"/>
                  <a:gd name="T16" fmla="*/ 202 w 521"/>
                  <a:gd name="T17" fmla="*/ 0 h 21"/>
                  <a:gd name="T18" fmla="*/ 153 w 521"/>
                  <a:gd name="T19" fmla="*/ 3 h 21"/>
                  <a:gd name="T20" fmla="*/ 126 w 521"/>
                  <a:gd name="T21" fmla="*/ 3 h 2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21" h="21">
                    <a:moveTo>
                      <a:pt x="327" y="6"/>
                    </a:moveTo>
                    <a:cubicBezTo>
                      <a:pt x="259" y="6"/>
                      <a:pt x="259" y="6"/>
                      <a:pt x="259" y="6"/>
                    </a:cubicBezTo>
                    <a:cubicBezTo>
                      <a:pt x="173" y="4"/>
                      <a:pt x="87" y="3"/>
                      <a:pt x="0" y="1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83" y="21"/>
                      <a:pt x="172" y="20"/>
                      <a:pt x="259" y="19"/>
                    </a:cubicBezTo>
                    <a:cubicBezTo>
                      <a:pt x="327" y="18"/>
                      <a:pt x="327" y="18"/>
                      <a:pt x="327" y="18"/>
                    </a:cubicBezTo>
                    <a:cubicBezTo>
                      <a:pt x="350" y="18"/>
                      <a:pt x="372" y="18"/>
                      <a:pt x="394" y="17"/>
                    </a:cubicBezTo>
                    <a:cubicBezTo>
                      <a:pt x="441" y="15"/>
                      <a:pt x="482" y="12"/>
                      <a:pt x="521" y="7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482" y="4"/>
                      <a:pt x="440" y="6"/>
                      <a:pt x="394" y="7"/>
                    </a:cubicBezTo>
                    <a:cubicBezTo>
                      <a:pt x="372" y="7"/>
                      <a:pt x="349" y="7"/>
                      <a:pt x="327" y="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2" name="Freeform 172"/>
              <p:cNvSpPr>
                <a:spLocks/>
              </p:cNvSpPr>
              <p:nvPr userDrawn="1"/>
            </p:nvSpPr>
            <p:spPr bwMode="auto">
              <a:xfrm>
                <a:off x="2499" y="591"/>
                <a:ext cx="445" cy="17"/>
              </a:xfrm>
              <a:custGeom>
                <a:avLst/>
                <a:gdLst>
                  <a:gd name="T0" fmla="*/ 445 w 445"/>
                  <a:gd name="T1" fmla="*/ 11 h 17"/>
                  <a:gd name="T2" fmla="*/ 0 w 445"/>
                  <a:gd name="T3" fmla="*/ 0 h 17"/>
                  <a:gd name="T4" fmla="*/ 0 w 445"/>
                  <a:gd name="T5" fmla="*/ 17 h 17"/>
                  <a:gd name="T6" fmla="*/ 445 w 445"/>
                  <a:gd name="T7" fmla="*/ 17 h 17"/>
                  <a:gd name="T8" fmla="*/ 445 w 445"/>
                  <a:gd name="T9" fmla="*/ 11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45" h="17">
                    <a:moveTo>
                      <a:pt x="445" y="11"/>
                    </a:moveTo>
                    <a:lnTo>
                      <a:pt x="0" y="0"/>
                    </a:lnTo>
                    <a:lnTo>
                      <a:pt x="0" y="17"/>
                    </a:lnTo>
                    <a:lnTo>
                      <a:pt x="445" y="17"/>
                    </a:lnTo>
                    <a:lnTo>
                      <a:pt x="445" y="1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3" name="Freeform 173"/>
              <p:cNvSpPr>
                <a:spLocks/>
              </p:cNvSpPr>
              <p:nvPr userDrawn="1"/>
            </p:nvSpPr>
            <p:spPr bwMode="auto">
              <a:xfrm>
                <a:off x="2499" y="273"/>
                <a:ext cx="445" cy="124"/>
              </a:xfrm>
              <a:custGeom>
                <a:avLst/>
                <a:gdLst>
                  <a:gd name="T0" fmla="*/ 184 w 521"/>
                  <a:gd name="T1" fmla="*/ 17 h 145"/>
                  <a:gd name="T2" fmla="*/ 161 w 521"/>
                  <a:gd name="T3" fmla="*/ 32 h 145"/>
                  <a:gd name="T4" fmla="*/ 134 w 521"/>
                  <a:gd name="T5" fmla="*/ 38 h 145"/>
                  <a:gd name="T6" fmla="*/ 114 w 521"/>
                  <a:gd name="T7" fmla="*/ 41 h 145"/>
                  <a:gd name="T8" fmla="*/ 107 w 521"/>
                  <a:gd name="T9" fmla="*/ 41 h 145"/>
                  <a:gd name="T10" fmla="*/ 0 w 521"/>
                  <a:gd name="T11" fmla="*/ 50 h 145"/>
                  <a:gd name="T12" fmla="*/ 0 w 521"/>
                  <a:gd name="T13" fmla="*/ 57 h 145"/>
                  <a:gd name="T14" fmla="*/ 108 w 521"/>
                  <a:gd name="T15" fmla="*/ 46 h 145"/>
                  <a:gd name="T16" fmla="*/ 121 w 521"/>
                  <a:gd name="T17" fmla="*/ 45 h 145"/>
                  <a:gd name="T18" fmla="*/ 134 w 521"/>
                  <a:gd name="T19" fmla="*/ 43 h 145"/>
                  <a:gd name="T20" fmla="*/ 162 w 521"/>
                  <a:gd name="T21" fmla="*/ 36 h 145"/>
                  <a:gd name="T22" fmla="*/ 186 w 521"/>
                  <a:gd name="T23" fmla="*/ 20 h 145"/>
                  <a:gd name="T24" fmla="*/ 202 w 521"/>
                  <a:gd name="T25" fmla="*/ 3 h 145"/>
                  <a:gd name="T26" fmla="*/ 202 w 521"/>
                  <a:gd name="T27" fmla="*/ 0 h 145"/>
                  <a:gd name="T28" fmla="*/ 184 w 521"/>
                  <a:gd name="T29" fmla="*/ 17 h 14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521" h="145">
                    <a:moveTo>
                      <a:pt x="474" y="45"/>
                    </a:moveTo>
                    <a:cubicBezTo>
                      <a:pt x="454" y="60"/>
                      <a:pt x="439" y="72"/>
                      <a:pt x="415" y="81"/>
                    </a:cubicBezTo>
                    <a:cubicBezTo>
                      <a:pt x="394" y="90"/>
                      <a:pt x="371" y="93"/>
                      <a:pt x="345" y="97"/>
                    </a:cubicBezTo>
                    <a:cubicBezTo>
                      <a:pt x="328" y="99"/>
                      <a:pt x="311" y="102"/>
                      <a:pt x="294" y="104"/>
                    </a:cubicBezTo>
                    <a:cubicBezTo>
                      <a:pt x="288" y="104"/>
                      <a:pt x="281" y="105"/>
                      <a:pt x="274" y="105"/>
                    </a:cubicBezTo>
                    <a:cubicBezTo>
                      <a:pt x="0" y="125"/>
                      <a:pt x="0" y="125"/>
                      <a:pt x="0" y="125"/>
                    </a:cubicBezTo>
                    <a:cubicBezTo>
                      <a:pt x="0" y="145"/>
                      <a:pt x="0" y="145"/>
                      <a:pt x="0" y="145"/>
                    </a:cubicBezTo>
                    <a:cubicBezTo>
                      <a:pt x="275" y="119"/>
                      <a:pt x="275" y="119"/>
                      <a:pt x="275" y="119"/>
                    </a:cubicBezTo>
                    <a:cubicBezTo>
                      <a:pt x="311" y="115"/>
                      <a:pt x="311" y="115"/>
                      <a:pt x="311" y="115"/>
                    </a:cubicBezTo>
                    <a:cubicBezTo>
                      <a:pt x="324" y="114"/>
                      <a:pt x="336" y="113"/>
                      <a:pt x="347" y="111"/>
                    </a:cubicBezTo>
                    <a:cubicBezTo>
                      <a:pt x="373" y="107"/>
                      <a:pt x="396" y="100"/>
                      <a:pt x="417" y="91"/>
                    </a:cubicBezTo>
                    <a:cubicBezTo>
                      <a:pt x="438" y="81"/>
                      <a:pt x="460" y="66"/>
                      <a:pt x="480" y="49"/>
                    </a:cubicBezTo>
                    <a:cubicBezTo>
                      <a:pt x="494" y="38"/>
                      <a:pt x="507" y="23"/>
                      <a:pt x="521" y="7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4" y="18"/>
                      <a:pt x="489" y="32"/>
                      <a:pt x="474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4" name="Freeform 174"/>
              <p:cNvSpPr>
                <a:spLocks/>
              </p:cNvSpPr>
              <p:nvPr userDrawn="1"/>
            </p:nvSpPr>
            <p:spPr bwMode="auto">
              <a:xfrm>
                <a:off x="2684" y="601"/>
                <a:ext cx="390" cy="173"/>
              </a:xfrm>
              <a:custGeom>
                <a:avLst/>
                <a:gdLst>
                  <a:gd name="T0" fmla="*/ 0 w 390"/>
                  <a:gd name="T1" fmla="*/ 173 h 173"/>
                  <a:gd name="T2" fmla="*/ 390 w 390"/>
                  <a:gd name="T3" fmla="*/ 173 h 173"/>
                  <a:gd name="T4" fmla="*/ 390 w 390"/>
                  <a:gd name="T5" fmla="*/ 0 h 173"/>
                  <a:gd name="T6" fmla="*/ 0 w 390"/>
                  <a:gd name="T7" fmla="*/ 0 h 173"/>
                  <a:gd name="T8" fmla="*/ 0 w 390"/>
                  <a:gd name="T9" fmla="*/ 173 h 173"/>
                  <a:gd name="T10" fmla="*/ 0 w 390"/>
                  <a:gd name="T11" fmla="*/ 173 h 17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90" h="173">
                    <a:moveTo>
                      <a:pt x="0" y="173"/>
                    </a:moveTo>
                    <a:lnTo>
                      <a:pt x="390" y="173"/>
                    </a:lnTo>
                    <a:lnTo>
                      <a:pt x="390" y="0"/>
                    </a:lnTo>
                    <a:lnTo>
                      <a:pt x="0" y="0"/>
                    </a:lnTo>
                    <a:lnTo>
                      <a:pt x="0" y="17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5" name="Freeform 175"/>
              <p:cNvSpPr>
                <a:spLocks/>
              </p:cNvSpPr>
              <p:nvPr userDrawn="1"/>
            </p:nvSpPr>
            <p:spPr bwMode="auto">
              <a:xfrm>
                <a:off x="2684" y="347"/>
                <a:ext cx="390" cy="261"/>
              </a:xfrm>
              <a:custGeom>
                <a:avLst/>
                <a:gdLst>
                  <a:gd name="T0" fmla="*/ 390 w 390"/>
                  <a:gd name="T1" fmla="*/ 260 h 260"/>
                  <a:gd name="T2" fmla="*/ 390 w 390"/>
                  <a:gd name="T3" fmla="*/ 0 h 260"/>
                  <a:gd name="T4" fmla="*/ 0 w 390"/>
                  <a:gd name="T5" fmla="*/ 0 h 260"/>
                  <a:gd name="T6" fmla="*/ 0 w 390"/>
                  <a:gd name="T7" fmla="*/ 260 h 260"/>
                  <a:gd name="T8" fmla="*/ 390 w 390"/>
                  <a:gd name="T9" fmla="*/ 260 h 260"/>
                  <a:gd name="T10" fmla="*/ 390 w 390"/>
                  <a:gd name="T11" fmla="*/ 260 h 26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90" h="260">
                    <a:moveTo>
                      <a:pt x="390" y="260"/>
                    </a:moveTo>
                    <a:lnTo>
                      <a:pt x="390" y="0"/>
                    </a:lnTo>
                    <a:lnTo>
                      <a:pt x="0" y="0"/>
                    </a:lnTo>
                    <a:lnTo>
                      <a:pt x="0" y="260"/>
                    </a:lnTo>
                    <a:lnTo>
                      <a:pt x="390" y="260"/>
                    </a:lnTo>
                    <a:close/>
                  </a:path>
                </a:pathLst>
              </a:custGeom>
              <a:solidFill>
                <a:srgbClr val="004494"/>
              </a:solidFill>
              <a:ln w="31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6" name="Freeform 176"/>
              <p:cNvSpPr>
                <a:spLocks/>
              </p:cNvSpPr>
              <p:nvPr userDrawn="1"/>
            </p:nvSpPr>
            <p:spPr bwMode="auto">
              <a:xfrm>
                <a:off x="2861" y="371"/>
                <a:ext cx="36" cy="35"/>
              </a:xfrm>
              <a:custGeom>
                <a:avLst/>
                <a:gdLst>
                  <a:gd name="T0" fmla="*/ 23 w 36"/>
                  <a:gd name="T1" fmla="*/ 12 h 35"/>
                  <a:gd name="T2" fmla="*/ 36 w 36"/>
                  <a:gd name="T3" fmla="*/ 12 h 35"/>
                  <a:gd name="T4" fmla="*/ 25 w 36"/>
                  <a:gd name="T5" fmla="*/ 21 h 35"/>
                  <a:gd name="T6" fmla="*/ 29 w 36"/>
                  <a:gd name="T7" fmla="*/ 35 h 35"/>
                  <a:gd name="T8" fmla="*/ 18 w 36"/>
                  <a:gd name="T9" fmla="*/ 26 h 35"/>
                  <a:gd name="T10" fmla="*/ 7 w 36"/>
                  <a:gd name="T11" fmla="*/ 35 h 35"/>
                  <a:gd name="T12" fmla="*/ 11 w 36"/>
                  <a:gd name="T13" fmla="*/ 21 h 35"/>
                  <a:gd name="T14" fmla="*/ 0 w 36"/>
                  <a:gd name="T15" fmla="*/ 12 h 35"/>
                  <a:gd name="T16" fmla="*/ 14 w 36"/>
                  <a:gd name="T17" fmla="*/ 12 h 35"/>
                  <a:gd name="T18" fmla="*/ 18 w 36"/>
                  <a:gd name="T19" fmla="*/ 0 h 35"/>
                  <a:gd name="T20" fmla="*/ 23 w 36"/>
                  <a:gd name="T21" fmla="*/ 12 h 35"/>
                  <a:gd name="T22" fmla="*/ 23 w 36"/>
                  <a:gd name="T23" fmla="*/ 12 h 3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6" h="35">
                    <a:moveTo>
                      <a:pt x="23" y="12"/>
                    </a:moveTo>
                    <a:lnTo>
                      <a:pt x="36" y="12"/>
                    </a:lnTo>
                    <a:lnTo>
                      <a:pt x="25" y="21"/>
                    </a:lnTo>
                    <a:lnTo>
                      <a:pt x="29" y="35"/>
                    </a:lnTo>
                    <a:lnTo>
                      <a:pt x="18" y="26"/>
                    </a:lnTo>
                    <a:lnTo>
                      <a:pt x="7" y="35"/>
                    </a:lnTo>
                    <a:lnTo>
                      <a:pt x="11" y="21"/>
                    </a:lnTo>
                    <a:lnTo>
                      <a:pt x="0" y="12"/>
                    </a:lnTo>
                    <a:lnTo>
                      <a:pt x="14" y="12"/>
                    </a:lnTo>
                    <a:lnTo>
                      <a:pt x="18" y="0"/>
                    </a:lnTo>
                    <a:lnTo>
                      <a:pt x="23" y="12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7" name="Freeform 177"/>
              <p:cNvSpPr>
                <a:spLocks/>
              </p:cNvSpPr>
              <p:nvPr userDrawn="1"/>
            </p:nvSpPr>
            <p:spPr bwMode="auto">
              <a:xfrm>
                <a:off x="2862" y="546"/>
                <a:ext cx="35" cy="34"/>
              </a:xfrm>
              <a:custGeom>
                <a:avLst/>
                <a:gdLst>
                  <a:gd name="T0" fmla="*/ 22 w 35"/>
                  <a:gd name="T1" fmla="*/ 13 h 34"/>
                  <a:gd name="T2" fmla="*/ 35 w 35"/>
                  <a:gd name="T3" fmla="*/ 13 h 34"/>
                  <a:gd name="T4" fmla="*/ 24 w 35"/>
                  <a:gd name="T5" fmla="*/ 20 h 34"/>
                  <a:gd name="T6" fmla="*/ 28 w 35"/>
                  <a:gd name="T7" fmla="*/ 34 h 34"/>
                  <a:gd name="T8" fmla="*/ 18 w 35"/>
                  <a:gd name="T9" fmla="*/ 26 h 34"/>
                  <a:gd name="T10" fmla="*/ 7 w 35"/>
                  <a:gd name="T11" fmla="*/ 34 h 34"/>
                  <a:gd name="T12" fmla="*/ 11 w 35"/>
                  <a:gd name="T13" fmla="*/ 20 h 34"/>
                  <a:gd name="T14" fmla="*/ 0 w 35"/>
                  <a:gd name="T15" fmla="*/ 13 h 34"/>
                  <a:gd name="T16" fmla="*/ 14 w 35"/>
                  <a:gd name="T17" fmla="*/ 13 h 34"/>
                  <a:gd name="T18" fmla="*/ 18 w 35"/>
                  <a:gd name="T19" fmla="*/ 0 h 34"/>
                  <a:gd name="T20" fmla="*/ 22 w 35"/>
                  <a:gd name="T21" fmla="*/ 13 h 34"/>
                  <a:gd name="T22" fmla="*/ 22 w 35"/>
                  <a:gd name="T23" fmla="*/ 13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4">
                    <a:moveTo>
                      <a:pt x="22" y="13"/>
                    </a:moveTo>
                    <a:lnTo>
                      <a:pt x="35" y="13"/>
                    </a:lnTo>
                    <a:lnTo>
                      <a:pt x="24" y="20"/>
                    </a:lnTo>
                    <a:lnTo>
                      <a:pt x="28" y="34"/>
                    </a:lnTo>
                    <a:lnTo>
                      <a:pt x="18" y="26"/>
                    </a:lnTo>
                    <a:lnTo>
                      <a:pt x="7" y="34"/>
                    </a:lnTo>
                    <a:lnTo>
                      <a:pt x="11" y="20"/>
                    </a:lnTo>
                    <a:lnTo>
                      <a:pt x="0" y="13"/>
                    </a:lnTo>
                    <a:lnTo>
                      <a:pt x="14" y="13"/>
                    </a:lnTo>
                    <a:lnTo>
                      <a:pt x="18" y="0"/>
                    </a:lnTo>
                    <a:lnTo>
                      <a:pt x="22" y="13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8" name="Freeform 178"/>
              <p:cNvSpPr>
                <a:spLocks/>
              </p:cNvSpPr>
              <p:nvPr userDrawn="1"/>
            </p:nvSpPr>
            <p:spPr bwMode="auto">
              <a:xfrm>
                <a:off x="2905" y="534"/>
                <a:ext cx="36" cy="34"/>
              </a:xfrm>
              <a:custGeom>
                <a:avLst/>
                <a:gdLst>
                  <a:gd name="T0" fmla="*/ 22 w 36"/>
                  <a:gd name="T1" fmla="*/ 13 h 34"/>
                  <a:gd name="T2" fmla="*/ 36 w 36"/>
                  <a:gd name="T3" fmla="*/ 13 h 34"/>
                  <a:gd name="T4" fmla="*/ 25 w 36"/>
                  <a:gd name="T5" fmla="*/ 21 h 34"/>
                  <a:gd name="T6" fmla="*/ 29 w 36"/>
                  <a:gd name="T7" fmla="*/ 34 h 34"/>
                  <a:gd name="T8" fmla="*/ 18 w 36"/>
                  <a:gd name="T9" fmla="*/ 26 h 34"/>
                  <a:gd name="T10" fmla="*/ 7 w 36"/>
                  <a:gd name="T11" fmla="*/ 34 h 34"/>
                  <a:gd name="T12" fmla="*/ 11 w 36"/>
                  <a:gd name="T13" fmla="*/ 21 h 34"/>
                  <a:gd name="T14" fmla="*/ 0 w 36"/>
                  <a:gd name="T15" fmla="*/ 13 h 34"/>
                  <a:gd name="T16" fmla="*/ 14 w 36"/>
                  <a:gd name="T17" fmla="*/ 13 h 34"/>
                  <a:gd name="T18" fmla="*/ 18 w 36"/>
                  <a:gd name="T19" fmla="*/ 0 h 34"/>
                  <a:gd name="T20" fmla="*/ 22 w 36"/>
                  <a:gd name="T21" fmla="*/ 13 h 34"/>
                  <a:gd name="T22" fmla="*/ 22 w 36"/>
                  <a:gd name="T23" fmla="*/ 13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6" h="34">
                    <a:moveTo>
                      <a:pt x="22" y="13"/>
                    </a:moveTo>
                    <a:lnTo>
                      <a:pt x="36" y="13"/>
                    </a:lnTo>
                    <a:lnTo>
                      <a:pt x="25" y="21"/>
                    </a:lnTo>
                    <a:lnTo>
                      <a:pt x="29" y="34"/>
                    </a:lnTo>
                    <a:lnTo>
                      <a:pt x="18" y="26"/>
                    </a:lnTo>
                    <a:lnTo>
                      <a:pt x="7" y="34"/>
                    </a:lnTo>
                    <a:lnTo>
                      <a:pt x="11" y="21"/>
                    </a:lnTo>
                    <a:lnTo>
                      <a:pt x="0" y="13"/>
                    </a:lnTo>
                    <a:lnTo>
                      <a:pt x="14" y="13"/>
                    </a:lnTo>
                    <a:lnTo>
                      <a:pt x="18" y="0"/>
                    </a:lnTo>
                    <a:lnTo>
                      <a:pt x="22" y="13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49" name="Freeform 179"/>
              <p:cNvSpPr>
                <a:spLocks/>
              </p:cNvSpPr>
              <p:nvPr userDrawn="1"/>
            </p:nvSpPr>
            <p:spPr bwMode="auto">
              <a:xfrm>
                <a:off x="2905" y="383"/>
                <a:ext cx="36" cy="34"/>
              </a:xfrm>
              <a:custGeom>
                <a:avLst/>
                <a:gdLst>
                  <a:gd name="T0" fmla="*/ 22 w 36"/>
                  <a:gd name="T1" fmla="*/ 12 h 34"/>
                  <a:gd name="T2" fmla="*/ 36 w 36"/>
                  <a:gd name="T3" fmla="*/ 12 h 34"/>
                  <a:gd name="T4" fmla="*/ 25 w 36"/>
                  <a:gd name="T5" fmla="*/ 20 h 34"/>
                  <a:gd name="T6" fmla="*/ 29 w 36"/>
                  <a:gd name="T7" fmla="*/ 34 h 34"/>
                  <a:gd name="T8" fmla="*/ 18 w 36"/>
                  <a:gd name="T9" fmla="*/ 25 h 34"/>
                  <a:gd name="T10" fmla="*/ 7 w 36"/>
                  <a:gd name="T11" fmla="*/ 34 h 34"/>
                  <a:gd name="T12" fmla="*/ 11 w 36"/>
                  <a:gd name="T13" fmla="*/ 20 h 34"/>
                  <a:gd name="T14" fmla="*/ 0 w 36"/>
                  <a:gd name="T15" fmla="*/ 12 h 34"/>
                  <a:gd name="T16" fmla="*/ 14 w 36"/>
                  <a:gd name="T17" fmla="*/ 12 h 34"/>
                  <a:gd name="T18" fmla="*/ 18 w 36"/>
                  <a:gd name="T19" fmla="*/ 0 h 34"/>
                  <a:gd name="T20" fmla="*/ 22 w 36"/>
                  <a:gd name="T21" fmla="*/ 12 h 34"/>
                  <a:gd name="T22" fmla="*/ 22 w 36"/>
                  <a:gd name="T23" fmla="*/ 12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6" h="34">
                    <a:moveTo>
                      <a:pt x="22" y="12"/>
                    </a:moveTo>
                    <a:lnTo>
                      <a:pt x="36" y="12"/>
                    </a:lnTo>
                    <a:lnTo>
                      <a:pt x="25" y="20"/>
                    </a:lnTo>
                    <a:lnTo>
                      <a:pt x="29" y="34"/>
                    </a:lnTo>
                    <a:lnTo>
                      <a:pt x="18" y="25"/>
                    </a:lnTo>
                    <a:lnTo>
                      <a:pt x="7" y="34"/>
                    </a:lnTo>
                    <a:lnTo>
                      <a:pt x="11" y="20"/>
                    </a:lnTo>
                    <a:lnTo>
                      <a:pt x="0" y="12"/>
                    </a:lnTo>
                    <a:lnTo>
                      <a:pt x="14" y="12"/>
                    </a:lnTo>
                    <a:lnTo>
                      <a:pt x="18" y="0"/>
                    </a:lnTo>
                    <a:lnTo>
                      <a:pt x="22" y="12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50" name="Freeform 180"/>
              <p:cNvSpPr>
                <a:spLocks/>
              </p:cNvSpPr>
              <p:nvPr userDrawn="1"/>
            </p:nvSpPr>
            <p:spPr bwMode="auto">
              <a:xfrm>
                <a:off x="2937" y="414"/>
                <a:ext cx="35" cy="34"/>
              </a:xfrm>
              <a:custGeom>
                <a:avLst/>
                <a:gdLst>
                  <a:gd name="T0" fmla="*/ 22 w 35"/>
                  <a:gd name="T1" fmla="*/ 13 h 34"/>
                  <a:gd name="T2" fmla="*/ 35 w 35"/>
                  <a:gd name="T3" fmla="*/ 13 h 34"/>
                  <a:gd name="T4" fmla="*/ 24 w 35"/>
                  <a:gd name="T5" fmla="*/ 22 h 34"/>
                  <a:gd name="T6" fmla="*/ 29 w 35"/>
                  <a:gd name="T7" fmla="*/ 34 h 34"/>
                  <a:gd name="T8" fmla="*/ 17 w 35"/>
                  <a:gd name="T9" fmla="*/ 27 h 34"/>
                  <a:gd name="T10" fmla="*/ 7 w 35"/>
                  <a:gd name="T11" fmla="*/ 34 h 34"/>
                  <a:gd name="T12" fmla="*/ 11 w 35"/>
                  <a:gd name="T13" fmla="*/ 22 h 34"/>
                  <a:gd name="T14" fmla="*/ 0 w 35"/>
                  <a:gd name="T15" fmla="*/ 13 h 34"/>
                  <a:gd name="T16" fmla="*/ 14 w 35"/>
                  <a:gd name="T17" fmla="*/ 13 h 34"/>
                  <a:gd name="T18" fmla="*/ 17 w 35"/>
                  <a:gd name="T19" fmla="*/ 0 h 34"/>
                  <a:gd name="T20" fmla="*/ 22 w 35"/>
                  <a:gd name="T21" fmla="*/ 13 h 34"/>
                  <a:gd name="T22" fmla="*/ 22 w 35"/>
                  <a:gd name="T23" fmla="*/ 13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4">
                    <a:moveTo>
                      <a:pt x="22" y="13"/>
                    </a:moveTo>
                    <a:lnTo>
                      <a:pt x="35" y="13"/>
                    </a:lnTo>
                    <a:lnTo>
                      <a:pt x="24" y="22"/>
                    </a:lnTo>
                    <a:lnTo>
                      <a:pt x="29" y="34"/>
                    </a:lnTo>
                    <a:lnTo>
                      <a:pt x="17" y="27"/>
                    </a:lnTo>
                    <a:lnTo>
                      <a:pt x="7" y="34"/>
                    </a:lnTo>
                    <a:lnTo>
                      <a:pt x="11" y="22"/>
                    </a:lnTo>
                    <a:lnTo>
                      <a:pt x="0" y="13"/>
                    </a:lnTo>
                    <a:lnTo>
                      <a:pt x="14" y="13"/>
                    </a:lnTo>
                    <a:lnTo>
                      <a:pt x="17" y="0"/>
                    </a:lnTo>
                    <a:lnTo>
                      <a:pt x="22" y="13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51" name="Freeform 181"/>
              <p:cNvSpPr>
                <a:spLocks/>
              </p:cNvSpPr>
              <p:nvPr userDrawn="1"/>
            </p:nvSpPr>
            <p:spPr bwMode="auto">
              <a:xfrm>
                <a:off x="2937" y="503"/>
                <a:ext cx="35" cy="34"/>
              </a:xfrm>
              <a:custGeom>
                <a:avLst/>
                <a:gdLst>
                  <a:gd name="T0" fmla="*/ 22 w 35"/>
                  <a:gd name="T1" fmla="*/ 12 h 34"/>
                  <a:gd name="T2" fmla="*/ 35 w 35"/>
                  <a:gd name="T3" fmla="*/ 12 h 34"/>
                  <a:gd name="T4" fmla="*/ 24 w 35"/>
                  <a:gd name="T5" fmla="*/ 21 h 34"/>
                  <a:gd name="T6" fmla="*/ 29 w 35"/>
                  <a:gd name="T7" fmla="*/ 34 h 34"/>
                  <a:gd name="T8" fmla="*/ 17 w 35"/>
                  <a:gd name="T9" fmla="*/ 26 h 34"/>
                  <a:gd name="T10" fmla="*/ 7 w 35"/>
                  <a:gd name="T11" fmla="*/ 34 h 34"/>
                  <a:gd name="T12" fmla="*/ 11 w 35"/>
                  <a:gd name="T13" fmla="*/ 21 h 34"/>
                  <a:gd name="T14" fmla="*/ 0 w 35"/>
                  <a:gd name="T15" fmla="*/ 12 h 34"/>
                  <a:gd name="T16" fmla="*/ 14 w 35"/>
                  <a:gd name="T17" fmla="*/ 12 h 34"/>
                  <a:gd name="T18" fmla="*/ 17 w 35"/>
                  <a:gd name="T19" fmla="*/ 0 h 34"/>
                  <a:gd name="T20" fmla="*/ 22 w 35"/>
                  <a:gd name="T21" fmla="*/ 12 h 34"/>
                  <a:gd name="T22" fmla="*/ 22 w 35"/>
                  <a:gd name="T23" fmla="*/ 12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4">
                    <a:moveTo>
                      <a:pt x="22" y="12"/>
                    </a:moveTo>
                    <a:lnTo>
                      <a:pt x="35" y="12"/>
                    </a:lnTo>
                    <a:lnTo>
                      <a:pt x="24" y="21"/>
                    </a:lnTo>
                    <a:lnTo>
                      <a:pt x="29" y="34"/>
                    </a:lnTo>
                    <a:lnTo>
                      <a:pt x="17" y="26"/>
                    </a:lnTo>
                    <a:lnTo>
                      <a:pt x="7" y="34"/>
                    </a:lnTo>
                    <a:lnTo>
                      <a:pt x="11" y="21"/>
                    </a:lnTo>
                    <a:lnTo>
                      <a:pt x="0" y="12"/>
                    </a:lnTo>
                    <a:lnTo>
                      <a:pt x="14" y="12"/>
                    </a:lnTo>
                    <a:lnTo>
                      <a:pt x="17" y="0"/>
                    </a:lnTo>
                    <a:lnTo>
                      <a:pt x="22" y="12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52" name="Freeform 182"/>
              <p:cNvSpPr>
                <a:spLocks/>
              </p:cNvSpPr>
              <p:nvPr userDrawn="1"/>
            </p:nvSpPr>
            <p:spPr bwMode="auto">
              <a:xfrm>
                <a:off x="2949" y="458"/>
                <a:ext cx="35" cy="34"/>
              </a:xfrm>
              <a:custGeom>
                <a:avLst/>
                <a:gdLst>
                  <a:gd name="T0" fmla="*/ 22 w 35"/>
                  <a:gd name="T1" fmla="*/ 13 h 33"/>
                  <a:gd name="T2" fmla="*/ 35 w 35"/>
                  <a:gd name="T3" fmla="*/ 13 h 33"/>
                  <a:gd name="T4" fmla="*/ 24 w 35"/>
                  <a:gd name="T5" fmla="*/ 20 h 33"/>
                  <a:gd name="T6" fmla="*/ 29 w 35"/>
                  <a:gd name="T7" fmla="*/ 33 h 33"/>
                  <a:gd name="T8" fmla="*/ 17 w 35"/>
                  <a:gd name="T9" fmla="*/ 25 h 33"/>
                  <a:gd name="T10" fmla="*/ 7 w 35"/>
                  <a:gd name="T11" fmla="*/ 33 h 33"/>
                  <a:gd name="T12" fmla="*/ 11 w 35"/>
                  <a:gd name="T13" fmla="*/ 20 h 33"/>
                  <a:gd name="T14" fmla="*/ 0 w 35"/>
                  <a:gd name="T15" fmla="*/ 13 h 33"/>
                  <a:gd name="T16" fmla="*/ 14 w 35"/>
                  <a:gd name="T17" fmla="*/ 13 h 33"/>
                  <a:gd name="T18" fmla="*/ 17 w 35"/>
                  <a:gd name="T19" fmla="*/ 0 h 33"/>
                  <a:gd name="T20" fmla="*/ 22 w 35"/>
                  <a:gd name="T21" fmla="*/ 13 h 33"/>
                  <a:gd name="T22" fmla="*/ 22 w 35"/>
                  <a:gd name="T23" fmla="*/ 13 h 3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3">
                    <a:moveTo>
                      <a:pt x="22" y="13"/>
                    </a:moveTo>
                    <a:lnTo>
                      <a:pt x="35" y="13"/>
                    </a:lnTo>
                    <a:lnTo>
                      <a:pt x="24" y="20"/>
                    </a:lnTo>
                    <a:lnTo>
                      <a:pt x="29" y="33"/>
                    </a:lnTo>
                    <a:lnTo>
                      <a:pt x="17" y="25"/>
                    </a:lnTo>
                    <a:lnTo>
                      <a:pt x="7" y="33"/>
                    </a:lnTo>
                    <a:lnTo>
                      <a:pt x="11" y="20"/>
                    </a:lnTo>
                    <a:lnTo>
                      <a:pt x="0" y="13"/>
                    </a:lnTo>
                    <a:lnTo>
                      <a:pt x="14" y="13"/>
                    </a:lnTo>
                    <a:lnTo>
                      <a:pt x="17" y="0"/>
                    </a:lnTo>
                    <a:lnTo>
                      <a:pt x="22" y="13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53" name="Freeform 183"/>
              <p:cNvSpPr>
                <a:spLocks/>
              </p:cNvSpPr>
              <p:nvPr userDrawn="1"/>
            </p:nvSpPr>
            <p:spPr bwMode="auto">
              <a:xfrm>
                <a:off x="2818" y="383"/>
                <a:ext cx="35" cy="34"/>
              </a:xfrm>
              <a:custGeom>
                <a:avLst/>
                <a:gdLst>
                  <a:gd name="T0" fmla="*/ 21 w 35"/>
                  <a:gd name="T1" fmla="*/ 12 h 34"/>
                  <a:gd name="T2" fmla="*/ 35 w 35"/>
                  <a:gd name="T3" fmla="*/ 12 h 34"/>
                  <a:gd name="T4" fmla="*/ 24 w 35"/>
                  <a:gd name="T5" fmla="*/ 20 h 34"/>
                  <a:gd name="T6" fmla="*/ 28 w 35"/>
                  <a:gd name="T7" fmla="*/ 34 h 34"/>
                  <a:gd name="T8" fmla="*/ 18 w 35"/>
                  <a:gd name="T9" fmla="*/ 25 h 34"/>
                  <a:gd name="T10" fmla="*/ 7 w 35"/>
                  <a:gd name="T11" fmla="*/ 34 h 34"/>
                  <a:gd name="T12" fmla="*/ 11 w 35"/>
                  <a:gd name="T13" fmla="*/ 20 h 34"/>
                  <a:gd name="T14" fmla="*/ 0 w 35"/>
                  <a:gd name="T15" fmla="*/ 12 h 34"/>
                  <a:gd name="T16" fmla="*/ 13 w 35"/>
                  <a:gd name="T17" fmla="*/ 12 h 34"/>
                  <a:gd name="T18" fmla="*/ 18 w 35"/>
                  <a:gd name="T19" fmla="*/ 0 h 34"/>
                  <a:gd name="T20" fmla="*/ 21 w 35"/>
                  <a:gd name="T21" fmla="*/ 12 h 34"/>
                  <a:gd name="T22" fmla="*/ 21 w 35"/>
                  <a:gd name="T23" fmla="*/ 12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4">
                    <a:moveTo>
                      <a:pt x="21" y="12"/>
                    </a:moveTo>
                    <a:lnTo>
                      <a:pt x="35" y="12"/>
                    </a:lnTo>
                    <a:lnTo>
                      <a:pt x="24" y="20"/>
                    </a:lnTo>
                    <a:lnTo>
                      <a:pt x="28" y="34"/>
                    </a:lnTo>
                    <a:lnTo>
                      <a:pt x="18" y="25"/>
                    </a:lnTo>
                    <a:lnTo>
                      <a:pt x="7" y="34"/>
                    </a:lnTo>
                    <a:lnTo>
                      <a:pt x="11" y="20"/>
                    </a:lnTo>
                    <a:lnTo>
                      <a:pt x="0" y="12"/>
                    </a:lnTo>
                    <a:lnTo>
                      <a:pt x="13" y="12"/>
                    </a:lnTo>
                    <a:lnTo>
                      <a:pt x="18" y="0"/>
                    </a:lnTo>
                    <a:lnTo>
                      <a:pt x="21" y="12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54" name="Freeform 184"/>
              <p:cNvSpPr>
                <a:spLocks/>
              </p:cNvSpPr>
              <p:nvPr userDrawn="1"/>
            </p:nvSpPr>
            <p:spPr bwMode="auto">
              <a:xfrm>
                <a:off x="2787" y="414"/>
                <a:ext cx="35" cy="34"/>
              </a:xfrm>
              <a:custGeom>
                <a:avLst/>
                <a:gdLst>
                  <a:gd name="T0" fmla="*/ 21 w 35"/>
                  <a:gd name="T1" fmla="*/ 13 h 34"/>
                  <a:gd name="T2" fmla="*/ 35 w 35"/>
                  <a:gd name="T3" fmla="*/ 13 h 34"/>
                  <a:gd name="T4" fmla="*/ 24 w 35"/>
                  <a:gd name="T5" fmla="*/ 22 h 34"/>
                  <a:gd name="T6" fmla="*/ 28 w 35"/>
                  <a:gd name="T7" fmla="*/ 34 h 34"/>
                  <a:gd name="T8" fmla="*/ 17 w 35"/>
                  <a:gd name="T9" fmla="*/ 27 h 34"/>
                  <a:gd name="T10" fmla="*/ 7 w 35"/>
                  <a:gd name="T11" fmla="*/ 34 h 34"/>
                  <a:gd name="T12" fmla="*/ 11 w 35"/>
                  <a:gd name="T13" fmla="*/ 22 h 34"/>
                  <a:gd name="T14" fmla="*/ 0 w 35"/>
                  <a:gd name="T15" fmla="*/ 13 h 34"/>
                  <a:gd name="T16" fmla="*/ 13 w 35"/>
                  <a:gd name="T17" fmla="*/ 13 h 34"/>
                  <a:gd name="T18" fmla="*/ 17 w 35"/>
                  <a:gd name="T19" fmla="*/ 0 h 34"/>
                  <a:gd name="T20" fmla="*/ 21 w 35"/>
                  <a:gd name="T21" fmla="*/ 13 h 34"/>
                  <a:gd name="T22" fmla="*/ 21 w 35"/>
                  <a:gd name="T23" fmla="*/ 13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4">
                    <a:moveTo>
                      <a:pt x="21" y="13"/>
                    </a:moveTo>
                    <a:lnTo>
                      <a:pt x="35" y="13"/>
                    </a:lnTo>
                    <a:lnTo>
                      <a:pt x="24" y="22"/>
                    </a:lnTo>
                    <a:lnTo>
                      <a:pt x="28" y="34"/>
                    </a:lnTo>
                    <a:lnTo>
                      <a:pt x="17" y="27"/>
                    </a:lnTo>
                    <a:lnTo>
                      <a:pt x="7" y="34"/>
                    </a:lnTo>
                    <a:lnTo>
                      <a:pt x="11" y="22"/>
                    </a:lnTo>
                    <a:lnTo>
                      <a:pt x="0" y="13"/>
                    </a:lnTo>
                    <a:lnTo>
                      <a:pt x="13" y="13"/>
                    </a:lnTo>
                    <a:lnTo>
                      <a:pt x="17" y="0"/>
                    </a:lnTo>
                    <a:lnTo>
                      <a:pt x="21" y="13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55" name="Freeform 185"/>
              <p:cNvSpPr>
                <a:spLocks/>
              </p:cNvSpPr>
              <p:nvPr userDrawn="1"/>
            </p:nvSpPr>
            <p:spPr bwMode="auto">
              <a:xfrm>
                <a:off x="2775" y="458"/>
                <a:ext cx="35" cy="34"/>
              </a:xfrm>
              <a:custGeom>
                <a:avLst/>
                <a:gdLst>
                  <a:gd name="T0" fmla="*/ 21 w 35"/>
                  <a:gd name="T1" fmla="*/ 13 h 33"/>
                  <a:gd name="T2" fmla="*/ 35 w 35"/>
                  <a:gd name="T3" fmla="*/ 13 h 33"/>
                  <a:gd name="T4" fmla="*/ 25 w 35"/>
                  <a:gd name="T5" fmla="*/ 20 h 33"/>
                  <a:gd name="T6" fmla="*/ 29 w 35"/>
                  <a:gd name="T7" fmla="*/ 33 h 33"/>
                  <a:gd name="T8" fmla="*/ 18 w 35"/>
                  <a:gd name="T9" fmla="*/ 25 h 33"/>
                  <a:gd name="T10" fmla="*/ 7 w 35"/>
                  <a:gd name="T11" fmla="*/ 33 h 33"/>
                  <a:gd name="T12" fmla="*/ 11 w 35"/>
                  <a:gd name="T13" fmla="*/ 20 h 33"/>
                  <a:gd name="T14" fmla="*/ 0 w 35"/>
                  <a:gd name="T15" fmla="*/ 13 h 33"/>
                  <a:gd name="T16" fmla="*/ 14 w 35"/>
                  <a:gd name="T17" fmla="*/ 13 h 33"/>
                  <a:gd name="T18" fmla="*/ 18 w 35"/>
                  <a:gd name="T19" fmla="*/ 0 h 33"/>
                  <a:gd name="T20" fmla="*/ 21 w 35"/>
                  <a:gd name="T21" fmla="*/ 13 h 33"/>
                  <a:gd name="T22" fmla="*/ 21 w 35"/>
                  <a:gd name="T23" fmla="*/ 13 h 3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3">
                    <a:moveTo>
                      <a:pt x="21" y="13"/>
                    </a:moveTo>
                    <a:lnTo>
                      <a:pt x="35" y="13"/>
                    </a:lnTo>
                    <a:lnTo>
                      <a:pt x="25" y="20"/>
                    </a:lnTo>
                    <a:lnTo>
                      <a:pt x="29" y="33"/>
                    </a:lnTo>
                    <a:lnTo>
                      <a:pt x="18" y="25"/>
                    </a:lnTo>
                    <a:lnTo>
                      <a:pt x="7" y="33"/>
                    </a:lnTo>
                    <a:lnTo>
                      <a:pt x="11" y="20"/>
                    </a:lnTo>
                    <a:lnTo>
                      <a:pt x="0" y="13"/>
                    </a:lnTo>
                    <a:lnTo>
                      <a:pt x="14" y="13"/>
                    </a:lnTo>
                    <a:lnTo>
                      <a:pt x="18" y="0"/>
                    </a:lnTo>
                    <a:lnTo>
                      <a:pt x="21" y="13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56" name="Freeform 186"/>
              <p:cNvSpPr>
                <a:spLocks/>
              </p:cNvSpPr>
              <p:nvPr userDrawn="1"/>
            </p:nvSpPr>
            <p:spPr bwMode="auto">
              <a:xfrm>
                <a:off x="2787" y="503"/>
                <a:ext cx="35" cy="34"/>
              </a:xfrm>
              <a:custGeom>
                <a:avLst/>
                <a:gdLst>
                  <a:gd name="T0" fmla="*/ 21 w 35"/>
                  <a:gd name="T1" fmla="*/ 13 h 34"/>
                  <a:gd name="T2" fmla="*/ 35 w 35"/>
                  <a:gd name="T3" fmla="*/ 13 h 34"/>
                  <a:gd name="T4" fmla="*/ 24 w 35"/>
                  <a:gd name="T5" fmla="*/ 21 h 34"/>
                  <a:gd name="T6" fmla="*/ 28 w 35"/>
                  <a:gd name="T7" fmla="*/ 34 h 34"/>
                  <a:gd name="T8" fmla="*/ 17 w 35"/>
                  <a:gd name="T9" fmla="*/ 26 h 34"/>
                  <a:gd name="T10" fmla="*/ 7 w 35"/>
                  <a:gd name="T11" fmla="*/ 34 h 34"/>
                  <a:gd name="T12" fmla="*/ 11 w 35"/>
                  <a:gd name="T13" fmla="*/ 21 h 34"/>
                  <a:gd name="T14" fmla="*/ 0 w 35"/>
                  <a:gd name="T15" fmla="*/ 13 h 34"/>
                  <a:gd name="T16" fmla="*/ 13 w 35"/>
                  <a:gd name="T17" fmla="*/ 13 h 34"/>
                  <a:gd name="T18" fmla="*/ 17 w 35"/>
                  <a:gd name="T19" fmla="*/ 0 h 34"/>
                  <a:gd name="T20" fmla="*/ 21 w 35"/>
                  <a:gd name="T21" fmla="*/ 13 h 34"/>
                  <a:gd name="T22" fmla="*/ 21 w 35"/>
                  <a:gd name="T23" fmla="*/ 13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4">
                    <a:moveTo>
                      <a:pt x="21" y="13"/>
                    </a:moveTo>
                    <a:lnTo>
                      <a:pt x="35" y="13"/>
                    </a:lnTo>
                    <a:lnTo>
                      <a:pt x="24" y="21"/>
                    </a:lnTo>
                    <a:lnTo>
                      <a:pt x="28" y="34"/>
                    </a:lnTo>
                    <a:lnTo>
                      <a:pt x="17" y="26"/>
                    </a:lnTo>
                    <a:lnTo>
                      <a:pt x="7" y="34"/>
                    </a:lnTo>
                    <a:lnTo>
                      <a:pt x="11" y="21"/>
                    </a:lnTo>
                    <a:lnTo>
                      <a:pt x="0" y="13"/>
                    </a:lnTo>
                    <a:lnTo>
                      <a:pt x="13" y="13"/>
                    </a:lnTo>
                    <a:lnTo>
                      <a:pt x="17" y="0"/>
                    </a:lnTo>
                    <a:lnTo>
                      <a:pt x="21" y="13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57" name="Freeform 187"/>
              <p:cNvSpPr>
                <a:spLocks/>
              </p:cNvSpPr>
              <p:nvPr userDrawn="1"/>
            </p:nvSpPr>
            <p:spPr bwMode="auto">
              <a:xfrm>
                <a:off x="2819" y="535"/>
                <a:ext cx="35" cy="33"/>
              </a:xfrm>
              <a:custGeom>
                <a:avLst/>
                <a:gdLst>
                  <a:gd name="T0" fmla="*/ 21 w 35"/>
                  <a:gd name="T1" fmla="*/ 12 h 33"/>
                  <a:gd name="T2" fmla="*/ 35 w 35"/>
                  <a:gd name="T3" fmla="*/ 12 h 33"/>
                  <a:gd name="T4" fmla="*/ 24 w 35"/>
                  <a:gd name="T5" fmla="*/ 20 h 33"/>
                  <a:gd name="T6" fmla="*/ 28 w 35"/>
                  <a:gd name="T7" fmla="*/ 33 h 33"/>
                  <a:gd name="T8" fmla="*/ 17 w 35"/>
                  <a:gd name="T9" fmla="*/ 25 h 33"/>
                  <a:gd name="T10" fmla="*/ 6 w 35"/>
                  <a:gd name="T11" fmla="*/ 33 h 33"/>
                  <a:gd name="T12" fmla="*/ 10 w 35"/>
                  <a:gd name="T13" fmla="*/ 20 h 33"/>
                  <a:gd name="T14" fmla="*/ 0 w 35"/>
                  <a:gd name="T15" fmla="*/ 12 h 33"/>
                  <a:gd name="T16" fmla="*/ 12 w 35"/>
                  <a:gd name="T17" fmla="*/ 12 h 33"/>
                  <a:gd name="T18" fmla="*/ 17 w 35"/>
                  <a:gd name="T19" fmla="*/ 0 h 33"/>
                  <a:gd name="T20" fmla="*/ 21 w 35"/>
                  <a:gd name="T21" fmla="*/ 12 h 33"/>
                  <a:gd name="T22" fmla="*/ 21 w 35"/>
                  <a:gd name="T23" fmla="*/ 12 h 3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3">
                    <a:moveTo>
                      <a:pt x="21" y="12"/>
                    </a:moveTo>
                    <a:lnTo>
                      <a:pt x="35" y="12"/>
                    </a:lnTo>
                    <a:lnTo>
                      <a:pt x="24" y="20"/>
                    </a:lnTo>
                    <a:lnTo>
                      <a:pt x="28" y="33"/>
                    </a:lnTo>
                    <a:lnTo>
                      <a:pt x="17" y="25"/>
                    </a:lnTo>
                    <a:lnTo>
                      <a:pt x="6" y="33"/>
                    </a:lnTo>
                    <a:lnTo>
                      <a:pt x="10" y="20"/>
                    </a:lnTo>
                    <a:lnTo>
                      <a:pt x="0" y="12"/>
                    </a:lnTo>
                    <a:lnTo>
                      <a:pt x="12" y="12"/>
                    </a:lnTo>
                    <a:lnTo>
                      <a:pt x="17" y="0"/>
                    </a:lnTo>
                    <a:lnTo>
                      <a:pt x="21" y="12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58" name="Freeform 188"/>
              <p:cNvSpPr>
                <a:spLocks/>
              </p:cNvSpPr>
              <p:nvPr userDrawn="1"/>
            </p:nvSpPr>
            <p:spPr bwMode="auto">
              <a:xfrm>
                <a:off x="2684" y="769"/>
                <a:ext cx="390" cy="22"/>
              </a:xfrm>
              <a:custGeom>
                <a:avLst/>
                <a:gdLst>
                  <a:gd name="T0" fmla="*/ 0 w 390"/>
                  <a:gd name="T1" fmla="*/ 22 h 22"/>
                  <a:gd name="T2" fmla="*/ 390 w 390"/>
                  <a:gd name="T3" fmla="*/ 22 h 22"/>
                  <a:gd name="T4" fmla="*/ 390 w 390"/>
                  <a:gd name="T5" fmla="*/ 0 h 22"/>
                  <a:gd name="T6" fmla="*/ 0 w 390"/>
                  <a:gd name="T7" fmla="*/ 0 h 22"/>
                  <a:gd name="T8" fmla="*/ 0 w 390"/>
                  <a:gd name="T9" fmla="*/ 22 h 22"/>
                  <a:gd name="T10" fmla="*/ 0 w 390"/>
                  <a:gd name="T11" fmla="*/ 22 h 2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90" h="22">
                    <a:moveTo>
                      <a:pt x="0" y="22"/>
                    </a:moveTo>
                    <a:lnTo>
                      <a:pt x="390" y="22"/>
                    </a:lnTo>
                    <a:lnTo>
                      <a:pt x="390" y="0"/>
                    </a:lnTo>
                    <a:lnTo>
                      <a:pt x="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EE8032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59" name="Freeform 189"/>
              <p:cNvSpPr>
                <a:spLocks/>
              </p:cNvSpPr>
              <p:nvPr userDrawn="1"/>
            </p:nvSpPr>
            <p:spPr bwMode="auto">
              <a:xfrm>
                <a:off x="3130" y="164"/>
                <a:ext cx="274" cy="227"/>
              </a:xfrm>
              <a:custGeom>
                <a:avLst/>
                <a:gdLst>
                  <a:gd name="T0" fmla="*/ 0 w 321"/>
                  <a:gd name="T1" fmla="*/ 0 h 266"/>
                  <a:gd name="T2" fmla="*/ 44 w 321"/>
                  <a:gd name="T3" fmla="*/ 67 h 266"/>
                  <a:gd name="T4" fmla="*/ 85 w 321"/>
                  <a:gd name="T5" fmla="*/ 92 h 266"/>
                  <a:gd name="T6" fmla="*/ 125 w 321"/>
                  <a:gd name="T7" fmla="*/ 101 h 266"/>
                  <a:gd name="T8" fmla="*/ 125 w 321"/>
                  <a:gd name="T9" fmla="*/ 103 h 266"/>
                  <a:gd name="T10" fmla="*/ 85 w 321"/>
                  <a:gd name="T11" fmla="*/ 95 h 266"/>
                  <a:gd name="T12" fmla="*/ 44 w 321"/>
                  <a:gd name="T13" fmla="*/ 74 h 266"/>
                  <a:gd name="T14" fmla="*/ 0 w 321"/>
                  <a:gd name="T15" fmla="*/ 14 h 266"/>
                  <a:gd name="T16" fmla="*/ 0 w 321"/>
                  <a:gd name="T17" fmla="*/ 0 h 26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266">
                    <a:moveTo>
                      <a:pt x="0" y="0"/>
                    </a:moveTo>
                    <a:cubicBezTo>
                      <a:pt x="0" y="0"/>
                      <a:pt x="95" y="148"/>
                      <a:pt x="113" y="176"/>
                    </a:cubicBezTo>
                    <a:cubicBezTo>
                      <a:pt x="130" y="203"/>
                      <a:pt x="150" y="224"/>
                      <a:pt x="220" y="239"/>
                    </a:cubicBezTo>
                    <a:cubicBezTo>
                      <a:pt x="291" y="254"/>
                      <a:pt x="321" y="261"/>
                      <a:pt x="321" y="261"/>
                    </a:cubicBezTo>
                    <a:cubicBezTo>
                      <a:pt x="321" y="266"/>
                      <a:pt x="321" y="266"/>
                      <a:pt x="321" y="266"/>
                    </a:cubicBezTo>
                    <a:cubicBezTo>
                      <a:pt x="321" y="266"/>
                      <a:pt x="277" y="257"/>
                      <a:pt x="219" y="244"/>
                    </a:cubicBezTo>
                    <a:cubicBezTo>
                      <a:pt x="162" y="231"/>
                      <a:pt x="138" y="227"/>
                      <a:pt x="112" y="191"/>
                    </a:cubicBezTo>
                    <a:cubicBezTo>
                      <a:pt x="90" y="162"/>
                      <a:pt x="0" y="35"/>
                      <a:pt x="0" y="35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60" name="Freeform 190"/>
              <p:cNvSpPr>
                <a:spLocks/>
              </p:cNvSpPr>
              <p:nvPr userDrawn="1"/>
            </p:nvSpPr>
            <p:spPr bwMode="auto">
              <a:xfrm>
                <a:off x="3130" y="200"/>
                <a:ext cx="275" cy="209"/>
              </a:xfrm>
              <a:custGeom>
                <a:avLst/>
                <a:gdLst>
                  <a:gd name="T0" fmla="*/ 0 w 322"/>
                  <a:gd name="T1" fmla="*/ 0 h 245"/>
                  <a:gd name="T2" fmla="*/ 43 w 322"/>
                  <a:gd name="T3" fmla="*/ 61 h 245"/>
                  <a:gd name="T4" fmla="*/ 86 w 322"/>
                  <a:gd name="T5" fmla="*/ 84 h 245"/>
                  <a:gd name="T6" fmla="*/ 126 w 322"/>
                  <a:gd name="T7" fmla="*/ 92 h 245"/>
                  <a:gd name="T8" fmla="*/ 126 w 322"/>
                  <a:gd name="T9" fmla="*/ 95 h 245"/>
                  <a:gd name="T10" fmla="*/ 86 w 322"/>
                  <a:gd name="T11" fmla="*/ 87 h 245"/>
                  <a:gd name="T12" fmla="*/ 44 w 322"/>
                  <a:gd name="T13" fmla="*/ 67 h 245"/>
                  <a:gd name="T14" fmla="*/ 0 w 322"/>
                  <a:gd name="T15" fmla="*/ 13 h 245"/>
                  <a:gd name="T16" fmla="*/ 0 w 322"/>
                  <a:gd name="T17" fmla="*/ 0 h 2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2" h="245">
                    <a:moveTo>
                      <a:pt x="0" y="0"/>
                    </a:moveTo>
                    <a:cubicBezTo>
                      <a:pt x="0" y="0"/>
                      <a:pt x="98" y="141"/>
                      <a:pt x="111" y="159"/>
                    </a:cubicBezTo>
                    <a:cubicBezTo>
                      <a:pt x="124" y="176"/>
                      <a:pt x="142" y="204"/>
                      <a:pt x="220" y="220"/>
                    </a:cubicBezTo>
                    <a:cubicBezTo>
                      <a:pt x="240" y="224"/>
                      <a:pt x="322" y="240"/>
                      <a:pt x="322" y="240"/>
                    </a:cubicBezTo>
                    <a:cubicBezTo>
                      <a:pt x="322" y="245"/>
                      <a:pt x="322" y="245"/>
                      <a:pt x="322" y="245"/>
                    </a:cubicBezTo>
                    <a:cubicBezTo>
                      <a:pt x="322" y="245"/>
                      <a:pt x="260" y="233"/>
                      <a:pt x="220" y="225"/>
                    </a:cubicBezTo>
                    <a:cubicBezTo>
                      <a:pt x="180" y="216"/>
                      <a:pt x="138" y="209"/>
                      <a:pt x="112" y="175"/>
                    </a:cubicBezTo>
                    <a:cubicBezTo>
                      <a:pt x="88" y="144"/>
                      <a:pt x="0" y="32"/>
                      <a:pt x="0" y="3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61" name="Freeform 191"/>
              <p:cNvSpPr>
                <a:spLocks/>
              </p:cNvSpPr>
              <p:nvPr userDrawn="1"/>
            </p:nvSpPr>
            <p:spPr bwMode="auto">
              <a:xfrm>
                <a:off x="3130" y="236"/>
                <a:ext cx="274" cy="190"/>
              </a:xfrm>
              <a:custGeom>
                <a:avLst/>
                <a:gdLst>
                  <a:gd name="T0" fmla="*/ 0 w 321"/>
                  <a:gd name="T1" fmla="*/ 0 h 223"/>
                  <a:gd name="T2" fmla="*/ 43 w 321"/>
                  <a:gd name="T3" fmla="*/ 55 h 223"/>
                  <a:gd name="T4" fmla="*/ 85 w 321"/>
                  <a:gd name="T5" fmla="*/ 77 h 223"/>
                  <a:gd name="T6" fmla="*/ 125 w 321"/>
                  <a:gd name="T7" fmla="*/ 83 h 223"/>
                  <a:gd name="T8" fmla="*/ 125 w 321"/>
                  <a:gd name="T9" fmla="*/ 86 h 223"/>
                  <a:gd name="T10" fmla="*/ 85 w 321"/>
                  <a:gd name="T11" fmla="*/ 78 h 223"/>
                  <a:gd name="T12" fmla="*/ 43 w 321"/>
                  <a:gd name="T13" fmla="*/ 60 h 223"/>
                  <a:gd name="T14" fmla="*/ 0 w 321"/>
                  <a:gd name="T15" fmla="*/ 12 h 223"/>
                  <a:gd name="T16" fmla="*/ 0 w 321"/>
                  <a:gd name="T17" fmla="*/ 0 h 22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223">
                    <a:moveTo>
                      <a:pt x="0" y="0"/>
                    </a:moveTo>
                    <a:cubicBezTo>
                      <a:pt x="0" y="0"/>
                      <a:pt x="93" y="119"/>
                      <a:pt x="111" y="143"/>
                    </a:cubicBezTo>
                    <a:cubicBezTo>
                      <a:pt x="130" y="167"/>
                      <a:pt x="156" y="187"/>
                      <a:pt x="220" y="199"/>
                    </a:cubicBezTo>
                    <a:cubicBezTo>
                      <a:pt x="257" y="206"/>
                      <a:pt x="321" y="218"/>
                      <a:pt x="321" y="218"/>
                    </a:cubicBezTo>
                    <a:cubicBezTo>
                      <a:pt x="321" y="223"/>
                      <a:pt x="321" y="223"/>
                      <a:pt x="321" y="223"/>
                    </a:cubicBezTo>
                    <a:cubicBezTo>
                      <a:pt x="321" y="223"/>
                      <a:pt x="265" y="212"/>
                      <a:pt x="220" y="204"/>
                    </a:cubicBezTo>
                    <a:cubicBezTo>
                      <a:pt x="175" y="196"/>
                      <a:pt x="138" y="188"/>
                      <a:pt x="111" y="158"/>
                    </a:cubicBezTo>
                    <a:cubicBezTo>
                      <a:pt x="88" y="132"/>
                      <a:pt x="0" y="30"/>
                      <a:pt x="0" y="3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62" name="Freeform 192"/>
              <p:cNvSpPr>
                <a:spLocks/>
              </p:cNvSpPr>
              <p:nvPr userDrawn="1"/>
            </p:nvSpPr>
            <p:spPr bwMode="auto">
              <a:xfrm>
                <a:off x="3130" y="271"/>
                <a:ext cx="274" cy="174"/>
              </a:xfrm>
              <a:custGeom>
                <a:avLst/>
                <a:gdLst>
                  <a:gd name="T0" fmla="*/ 0 w 321"/>
                  <a:gd name="T1" fmla="*/ 0 h 204"/>
                  <a:gd name="T2" fmla="*/ 44 w 321"/>
                  <a:gd name="T3" fmla="*/ 49 h 204"/>
                  <a:gd name="T4" fmla="*/ 85 w 321"/>
                  <a:gd name="T5" fmla="*/ 70 h 204"/>
                  <a:gd name="T6" fmla="*/ 125 w 321"/>
                  <a:gd name="T7" fmla="*/ 78 h 204"/>
                  <a:gd name="T8" fmla="*/ 125 w 321"/>
                  <a:gd name="T9" fmla="*/ 78 h 204"/>
                  <a:gd name="T10" fmla="*/ 85 w 321"/>
                  <a:gd name="T11" fmla="*/ 72 h 204"/>
                  <a:gd name="T12" fmla="*/ 43 w 321"/>
                  <a:gd name="T13" fmla="*/ 55 h 204"/>
                  <a:gd name="T14" fmla="*/ 0 w 321"/>
                  <a:gd name="T15" fmla="*/ 11 h 204"/>
                  <a:gd name="T16" fmla="*/ 0 w 321"/>
                  <a:gd name="T17" fmla="*/ 0 h 20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204">
                    <a:moveTo>
                      <a:pt x="0" y="0"/>
                    </a:moveTo>
                    <a:cubicBezTo>
                      <a:pt x="0" y="0"/>
                      <a:pt x="94" y="109"/>
                      <a:pt x="112" y="128"/>
                    </a:cubicBezTo>
                    <a:cubicBezTo>
                      <a:pt x="140" y="158"/>
                      <a:pt x="153" y="169"/>
                      <a:pt x="220" y="181"/>
                    </a:cubicBezTo>
                    <a:cubicBezTo>
                      <a:pt x="246" y="187"/>
                      <a:pt x="321" y="200"/>
                      <a:pt x="321" y="200"/>
                    </a:cubicBezTo>
                    <a:cubicBezTo>
                      <a:pt x="321" y="204"/>
                      <a:pt x="321" y="204"/>
                      <a:pt x="321" y="204"/>
                    </a:cubicBezTo>
                    <a:cubicBezTo>
                      <a:pt x="321" y="204"/>
                      <a:pt x="259" y="193"/>
                      <a:pt x="220" y="186"/>
                    </a:cubicBezTo>
                    <a:cubicBezTo>
                      <a:pt x="180" y="179"/>
                      <a:pt x="147" y="177"/>
                      <a:pt x="111" y="142"/>
                    </a:cubicBezTo>
                    <a:cubicBezTo>
                      <a:pt x="84" y="116"/>
                      <a:pt x="0" y="28"/>
                      <a:pt x="0" y="28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63" name="Freeform 193"/>
              <p:cNvSpPr>
                <a:spLocks/>
              </p:cNvSpPr>
              <p:nvPr userDrawn="1"/>
            </p:nvSpPr>
            <p:spPr bwMode="auto">
              <a:xfrm>
                <a:off x="3130" y="308"/>
                <a:ext cx="274" cy="155"/>
              </a:xfrm>
              <a:custGeom>
                <a:avLst/>
                <a:gdLst>
                  <a:gd name="T0" fmla="*/ 0 w 321"/>
                  <a:gd name="T1" fmla="*/ 0 h 181"/>
                  <a:gd name="T2" fmla="*/ 44 w 321"/>
                  <a:gd name="T3" fmla="*/ 45 h 181"/>
                  <a:gd name="T4" fmla="*/ 85 w 321"/>
                  <a:gd name="T5" fmla="*/ 63 h 181"/>
                  <a:gd name="T6" fmla="*/ 125 w 321"/>
                  <a:gd name="T7" fmla="*/ 69 h 181"/>
                  <a:gd name="T8" fmla="*/ 125 w 321"/>
                  <a:gd name="T9" fmla="*/ 72 h 181"/>
                  <a:gd name="T10" fmla="*/ 85 w 321"/>
                  <a:gd name="T11" fmla="*/ 65 h 181"/>
                  <a:gd name="T12" fmla="*/ 43 w 321"/>
                  <a:gd name="T13" fmla="*/ 51 h 181"/>
                  <a:gd name="T14" fmla="*/ 0 w 321"/>
                  <a:gd name="T15" fmla="*/ 10 h 181"/>
                  <a:gd name="T16" fmla="*/ 0 w 321"/>
                  <a:gd name="T17" fmla="*/ 0 h 18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181">
                    <a:moveTo>
                      <a:pt x="0" y="0"/>
                    </a:moveTo>
                    <a:cubicBezTo>
                      <a:pt x="0" y="0"/>
                      <a:pt x="87" y="89"/>
                      <a:pt x="112" y="114"/>
                    </a:cubicBezTo>
                    <a:cubicBezTo>
                      <a:pt x="138" y="141"/>
                      <a:pt x="172" y="151"/>
                      <a:pt x="220" y="159"/>
                    </a:cubicBezTo>
                    <a:cubicBezTo>
                      <a:pt x="265" y="167"/>
                      <a:pt x="321" y="176"/>
                      <a:pt x="321" y="176"/>
                    </a:cubicBezTo>
                    <a:cubicBezTo>
                      <a:pt x="321" y="181"/>
                      <a:pt x="321" y="181"/>
                      <a:pt x="321" y="181"/>
                    </a:cubicBezTo>
                    <a:cubicBezTo>
                      <a:pt x="321" y="181"/>
                      <a:pt x="268" y="173"/>
                      <a:pt x="220" y="165"/>
                    </a:cubicBezTo>
                    <a:cubicBezTo>
                      <a:pt x="172" y="157"/>
                      <a:pt x="139" y="152"/>
                      <a:pt x="111" y="128"/>
                    </a:cubicBezTo>
                    <a:cubicBezTo>
                      <a:pt x="87" y="106"/>
                      <a:pt x="0" y="26"/>
                      <a:pt x="0" y="26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64" name="Freeform 194"/>
              <p:cNvSpPr>
                <a:spLocks/>
              </p:cNvSpPr>
              <p:nvPr userDrawn="1"/>
            </p:nvSpPr>
            <p:spPr bwMode="auto">
              <a:xfrm>
                <a:off x="3130" y="342"/>
                <a:ext cx="274" cy="141"/>
              </a:xfrm>
              <a:custGeom>
                <a:avLst/>
                <a:gdLst>
                  <a:gd name="T0" fmla="*/ 0 w 321"/>
                  <a:gd name="T1" fmla="*/ 0 h 163"/>
                  <a:gd name="T2" fmla="*/ 44 w 321"/>
                  <a:gd name="T3" fmla="*/ 40 h 163"/>
                  <a:gd name="T4" fmla="*/ 85 w 321"/>
                  <a:gd name="T5" fmla="*/ 56 h 163"/>
                  <a:gd name="T6" fmla="*/ 125 w 321"/>
                  <a:gd name="T7" fmla="*/ 64 h 163"/>
                  <a:gd name="T8" fmla="*/ 125 w 321"/>
                  <a:gd name="T9" fmla="*/ 65 h 163"/>
                  <a:gd name="T10" fmla="*/ 85 w 321"/>
                  <a:gd name="T11" fmla="*/ 59 h 163"/>
                  <a:gd name="T12" fmla="*/ 44 w 321"/>
                  <a:gd name="T13" fmla="*/ 46 h 163"/>
                  <a:gd name="T14" fmla="*/ 0 w 321"/>
                  <a:gd name="T15" fmla="*/ 9 h 163"/>
                  <a:gd name="T16" fmla="*/ 0 w 321"/>
                  <a:gd name="T17" fmla="*/ 0 h 16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163">
                    <a:moveTo>
                      <a:pt x="0" y="0"/>
                    </a:moveTo>
                    <a:cubicBezTo>
                      <a:pt x="0" y="0"/>
                      <a:pt x="82" y="75"/>
                      <a:pt x="112" y="100"/>
                    </a:cubicBezTo>
                    <a:cubicBezTo>
                      <a:pt x="139" y="124"/>
                      <a:pt x="161" y="131"/>
                      <a:pt x="220" y="141"/>
                    </a:cubicBezTo>
                    <a:cubicBezTo>
                      <a:pt x="279" y="152"/>
                      <a:pt x="321" y="158"/>
                      <a:pt x="321" y="158"/>
                    </a:cubicBezTo>
                    <a:cubicBezTo>
                      <a:pt x="321" y="163"/>
                      <a:pt x="321" y="163"/>
                      <a:pt x="321" y="163"/>
                    </a:cubicBezTo>
                    <a:cubicBezTo>
                      <a:pt x="321" y="163"/>
                      <a:pt x="268" y="155"/>
                      <a:pt x="220" y="147"/>
                    </a:cubicBezTo>
                    <a:cubicBezTo>
                      <a:pt x="171" y="140"/>
                      <a:pt x="141" y="137"/>
                      <a:pt x="112" y="114"/>
                    </a:cubicBezTo>
                    <a:cubicBezTo>
                      <a:pt x="78" y="87"/>
                      <a:pt x="0" y="24"/>
                      <a:pt x="0" y="24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65" name="Freeform 195"/>
              <p:cNvSpPr>
                <a:spLocks/>
              </p:cNvSpPr>
              <p:nvPr userDrawn="1"/>
            </p:nvSpPr>
            <p:spPr bwMode="auto">
              <a:xfrm>
                <a:off x="3130" y="379"/>
                <a:ext cx="274" cy="123"/>
              </a:xfrm>
              <a:custGeom>
                <a:avLst/>
                <a:gdLst>
                  <a:gd name="T0" fmla="*/ 0 w 321"/>
                  <a:gd name="T1" fmla="*/ 0 h 143"/>
                  <a:gd name="T2" fmla="*/ 43 w 321"/>
                  <a:gd name="T3" fmla="*/ 32 h 143"/>
                  <a:gd name="T4" fmla="*/ 85 w 321"/>
                  <a:gd name="T5" fmla="*/ 48 h 143"/>
                  <a:gd name="T6" fmla="*/ 125 w 321"/>
                  <a:gd name="T7" fmla="*/ 53 h 143"/>
                  <a:gd name="T8" fmla="*/ 125 w 321"/>
                  <a:gd name="T9" fmla="*/ 55 h 143"/>
                  <a:gd name="T10" fmla="*/ 85 w 321"/>
                  <a:gd name="T11" fmla="*/ 49 h 143"/>
                  <a:gd name="T12" fmla="*/ 44 w 321"/>
                  <a:gd name="T13" fmla="*/ 38 h 143"/>
                  <a:gd name="T14" fmla="*/ 0 w 321"/>
                  <a:gd name="T15" fmla="*/ 9 h 143"/>
                  <a:gd name="T16" fmla="*/ 0 w 321"/>
                  <a:gd name="T17" fmla="*/ 0 h 14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143">
                    <a:moveTo>
                      <a:pt x="0" y="0"/>
                    </a:moveTo>
                    <a:cubicBezTo>
                      <a:pt x="0" y="0"/>
                      <a:pt x="94" y="73"/>
                      <a:pt x="111" y="85"/>
                    </a:cubicBezTo>
                    <a:cubicBezTo>
                      <a:pt x="129" y="98"/>
                      <a:pt x="152" y="113"/>
                      <a:pt x="220" y="123"/>
                    </a:cubicBezTo>
                    <a:cubicBezTo>
                      <a:pt x="287" y="132"/>
                      <a:pt x="321" y="137"/>
                      <a:pt x="321" y="137"/>
                    </a:cubicBezTo>
                    <a:cubicBezTo>
                      <a:pt x="321" y="143"/>
                      <a:pt x="321" y="143"/>
                      <a:pt x="321" y="143"/>
                    </a:cubicBezTo>
                    <a:cubicBezTo>
                      <a:pt x="321" y="143"/>
                      <a:pt x="260" y="134"/>
                      <a:pt x="220" y="129"/>
                    </a:cubicBezTo>
                    <a:cubicBezTo>
                      <a:pt x="179" y="124"/>
                      <a:pt x="148" y="122"/>
                      <a:pt x="112" y="98"/>
                    </a:cubicBezTo>
                    <a:cubicBezTo>
                      <a:pt x="76" y="75"/>
                      <a:pt x="0" y="22"/>
                      <a:pt x="0" y="2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66" name="Freeform 196"/>
              <p:cNvSpPr>
                <a:spLocks/>
              </p:cNvSpPr>
              <p:nvPr userDrawn="1"/>
            </p:nvSpPr>
            <p:spPr bwMode="auto">
              <a:xfrm>
                <a:off x="3130" y="414"/>
                <a:ext cx="274" cy="106"/>
              </a:xfrm>
              <a:custGeom>
                <a:avLst/>
                <a:gdLst>
                  <a:gd name="T0" fmla="*/ 0 w 321"/>
                  <a:gd name="T1" fmla="*/ 0 h 123"/>
                  <a:gd name="T2" fmla="*/ 44 w 321"/>
                  <a:gd name="T3" fmla="*/ 27 h 123"/>
                  <a:gd name="T4" fmla="*/ 85 w 321"/>
                  <a:gd name="T5" fmla="*/ 41 h 123"/>
                  <a:gd name="T6" fmla="*/ 125 w 321"/>
                  <a:gd name="T7" fmla="*/ 45 h 123"/>
                  <a:gd name="T8" fmla="*/ 125 w 321"/>
                  <a:gd name="T9" fmla="*/ 48 h 123"/>
                  <a:gd name="T10" fmla="*/ 85 w 321"/>
                  <a:gd name="T11" fmla="*/ 44 h 123"/>
                  <a:gd name="T12" fmla="*/ 43 w 321"/>
                  <a:gd name="T13" fmla="*/ 32 h 123"/>
                  <a:gd name="T14" fmla="*/ 0 w 321"/>
                  <a:gd name="T15" fmla="*/ 8 h 123"/>
                  <a:gd name="T16" fmla="*/ 0 w 321"/>
                  <a:gd name="T17" fmla="*/ 0 h 12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123">
                    <a:moveTo>
                      <a:pt x="0" y="0"/>
                    </a:moveTo>
                    <a:cubicBezTo>
                      <a:pt x="0" y="0"/>
                      <a:pt x="94" y="61"/>
                      <a:pt x="112" y="71"/>
                    </a:cubicBezTo>
                    <a:cubicBezTo>
                      <a:pt x="130" y="81"/>
                      <a:pt x="151" y="96"/>
                      <a:pt x="220" y="105"/>
                    </a:cubicBezTo>
                    <a:cubicBezTo>
                      <a:pt x="289" y="114"/>
                      <a:pt x="321" y="118"/>
                      <a:pt x="321" y="118"/>
                    </a:cubicBezTo>
                    <a:cubicBezTo>
                      <a:pt x="321" y="123"/>
                      <a:pt x="321" y="123"/>
                      <a:pt x="321" y="123"/>
                    </a:cubicBezTo>
                    <a:cubicBezTo>
                      <a:pt x="321" y="123"/>
                      <a:pt x="264" y="117"/>
                      <a:pt x="220" y="112"/>
                    </a:cubicBezTo>
                    <a:cubicBezTo>
                      <a:pt x="175" y="107"/>
                      <a:pt x="145" y="101"/>
                      <a:pt x="111" y="83"/>
                    </a:cubicBezTo>
                    <a:cubicBezTo>
                      <a:pt x="78" y="65"/>
                      <a:pt x="0" y="21"/>
                      <a:pt x="0" y="21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67" name="Freeform 197"/>
              <p:cNvSpPr>
                <a:spLocks/>
              </p:cNvSpPr>
              <p:nvPr userDrawn="1"/>
            </p:nvSpPr>
            <p:spPr bwMode="auto">
              <a:xfrm>
                <a:off x="3130" y="449"/>
                <a:ext cx="274" cy="89"/>
              </a:xfrm>
              <a:custGeom>
                <a:avLst/>
                <a:gdLst>
                  <a:gd name="T0" fmla="*/ 0 w 321"/>
                  <a:gd name="T1" fmla="*/ 0 h 103"/>
                  <a:gd name="T2" fmla="*/ 44 w 321"/>
                  <a:gd name="T3" fmla="*/ 23 h 103"/>
                  <a:gd name="T4" fmla="*/ 85 w 321"/>
                  <a:gd name="T5" fmla="*/ 33 h 103"/>
                  <a:gd name="T6" fmla="*/ 125 w 321"/>
                  <a:gd name="T7" fmla="*/ 38 h 103"/>
                  <a:gd name="T8" fmla="*/ 125 w 321"/>
                  <a:gd name="T9" fmla="*/ 40 h 103"/>
                  <a:gd name="T10" fmla="*/ 85 w 321"/>
                  <a:gd name="T11" fmla="*/ 36 h 103"/>
                  <a:gd name="T12" fmla="*/ 44 w 321"/>
                  <a:gd name="T13" fmla="*/ 27 h 103"/>
                  <a:gd name="T14" fmla="*/ 0 w 321"/>
                  <a:gd name="T15" fmla="*/ 8 h 103"/>
                  <a:gd name="T16" fmla="*/ 0 w 321"/>
                  <a:gd name="T17" fmla="*/ 0 h 10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103">
                    <a:moveTo>
                      <a:pt x="0" y="0"/>
                    </a:moveTo>
                    <a:cubicBezTo>
                      <a:pt x="0" y="0"/>
                      <a:pt x="83" y="44"/>
                      <a:pt x="112" y="58"/>
                    </a:cubicBezTo>
                    <a:cubicBezTo>
                      <a:pt x="143" y="73"/>
                      <a:pt x="170" y="81"/>
                      <a:pt x="220" y="87"/>
                    </a:cubicBezTo>
                    <a:cubicBezTo>
                      <a:pt x="268" y="92"/>
                      <a:pt x="321" y="98"/>
                      <a:pt x="321" y="98"/>
                    </a:cubicBezTo>
                    <a:cubicBezTo>
                      <a:pt x="321" y="103"/>
                      <a:pt x="321" y="103"/>
                      <a:pt x="321" y="103"/>
                    </a:cubicBezTo>
                    <a:cubicBezTo>
                      <a:pt x="321" y="103"/>
                      <a:pt x="272" y="98"/>
                      <a:pt x="220" y="93"/>
                    </a:cubicBezTo>
                    <a:cubicBezTo>
                      <a:pt x="168" y="88"/>
                      <a:pt x="149" y="86"/>
                      <a:pt x="112" y="69"/>
                    </a:cubicBezTo>
                    <a:cubicBezTo>
                      <a:pt x="78" y="55"/>
                      <a:pt x="0" y="19"/>
                      <a:pt x="0" y="19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68" name="Freeform 198"/>
              <p:cNvSpPr>
                <a:spLocks/>
              </p:cNvSpPr>
              <p:nvPr userDrawn="1"/>
            </p:nvSpPr>
            <p:spPr bwMode="auto">
              <a:xfrm>
                <a:off x="3130" y="485"/>
                <a:ext cx="274" cy="72"/>
              </a:xfrm>
              <a:custGeom>
                <a:avLst/>
                <a:gdLst>
                  <a:gd name="T0" fmla="*/ 0 w 321"/>
                  <a:gd name="T1" fmla="*/ 0 h 84"/>
                  <a:gd name="T2" fmla="*/ 44 w 321"/>
                  <a:gd name="T3" fmla="*/ 18 h 84"/>
                  <a:gd name="T4" fmla="*/ 85 w 321"/>
                  <a:gd name="T5" fmla="*/ 27 h 84"/>
                  <a:gd name="T6" fmla="*/ 125 w 321"/>
                  <a:gd name="T7" fmla="*/ 32 h 84"/>
                  <a:gd name="T8" fmla="*/ 125 w 321"/>
                  <a:gd name="T9" fmla="*/ 33 h 84"/>
                  <a:gd name="T10" fmla="*/ 85 w 321"/>
                  <a:gd name="T11" fmla="*/ 29 h 84"/>
                  <a:gd name="T12" fmla="*/ 44 w 321"/>
                  <a:gd name="T13" fmla="*/ 23 h 84"/>
                  <a:gd name="T14" fmla="*/ 0 w 321"/>
                  <a:gd name="T15" fmla="*/ 8 h 84"/>
                  <a:gd name="T16" fmla="*/ 0 w 321"/>
                  <a:gd name="T17" fmla="*/ 0 h 8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84">
                    <a:moveTo>
                      <a:pt x="0" y="0"/>
                    </a:moveTo>
                    <a:cubicBezTo>
                      <a:pt x="0" y="0"/>
                      <a:pt x="66" y="28"/>
                      <a:pt x="112" y="46"/>
                    </a:cubicBezTo>
                    <a:cubicBezTo>
                      <a:pt x="158" y="64"/>
                      <a:pt x="192" y="65"/>
                      <a:pt x="220" y="68"/>
                    </a:cubicBezTo>
                    <a:cubicBezTo>
                      <a:pt x="232" y="70"/>
                      <a:pt x="321" y="79"/>
                      <a:pt x="321" y="79"/>
                    </a:cubicBezTo>
                    <a:cubicBezTo>
                      <a:pt x="321" y="84"/>
                      <a:pt x="321" y="84"/>
                      <a:pt x="321" y="84"/>
                    </a:cubicBezTo>
                    <a:cubicBezTo>
                      <a:pt x="321" y="84"/>
                      <a:pt x="268" y="79"/>
                      <a:pt x="220" y="75"/>
                    </a:cubicBezTo>
                    <a:cubicBezTo>
                      <a:pt x="172" y="71"/>
                      <a:pt x="151" y="69"/>
                      <a:pt x="112" y="57"/>
                    </a:cubicBezTo>
                    <a:cubicBezTo>
                      <a:pt x="72" y="44"/>
                      <a:pt x="0" y="19"/>
                      <a:pt x="0" y="19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69" name="Freeform 199"/>
              <p:cNvSpPr>
                <a:spLocks/>
              </p:cNvSpPr>
              <p:nvPr userDrawn="1"/>
            </p:nvSpPr>
            <p:spPr bwMode="auto">
              <a:xfrm>
                <a:off x="3130" y="522"/>
                <a:ext cx="274" cy="53"/>
              </a:xfrm>
              <a:custGeom>
                <a:avLst/>
                <a:gdLst>
                  <a:gd name="T0" fmla="*/ 0 w 321"/>
                  <a:gd name="T1" fmla="*/ 0 h 62"/>
                  <a:gd name="T2" fmla="*/ 44 w 321"/>
                  <a:gd name="T3" fmla="*/ 13 h 62"/>
                  <a:gd name="T4" fmla="*/ 85 w 321"/>
                  <a:gd name="T5" fmla="*/ 20 h 62"/>
                  <a:gd name="T6" fmla="*/ 125 w 321"/>
                  <a:gd name="T7" fmla="*/ 23 h 62"/>
                  <a:gd name="T8" fmla="*/ 125 w 321"/>
                  <a:gd name="T9" fmla="*/ 23 h 62"/>
                  <a:gd name="T10" fmla="*/ 85 w 321"/>
                  <a:gd name="T11" fmla="*/ 21 h 62"/>
                  <a:gd name="T12" fmla="*/ 44 w 321"/>
                  <a:gd name="T13" fmla="*/ 17 h 62"/>
                  <a:gd name="T14" fmla="*/ 0 w 321"/>
                  <a:gd name="T15" fmla="*/ 7 h 62"/>
                  <a:gd name="T16" fmla="*/ 0 w 321"/>
                  <a:gd name="T17" fmla="*/ 0 h 6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62">
                    <a:moveTo>
                      <a:pt x="0" y="0"/>
                    </a:moveTo>
                    <a:cubicBezTo>
                      <a:pt x="0" y="0"/>
                      <a:pt x="67" y="20"/>
                      <a:pt x="112" y="32"/>
                    </a:cubicBezTo>
                    <a:cubicBezTo>
                      <a:pt x="157" y="43"/>
                      <a:pt x="199" y="48"/>
                      <a:pt x="220" y="49"/>
                    </a:cubicBezTo>
                    <a:cubicBezTo>
                      <a:pt x="241" y="51"/>
                      <a:pt x="321" y="57"/>
                      <a:pt x="321" y="57"/>
                    </a:cubicBezTo>
                    <a:cubicBezTo>
                      <a:pt x="321" y="62"/>
                      <a:pt x="321" y="62"/>
                      <a:pt x="321" y="62"/>
                    </a:cubicBezTo>
                    <a:cubicBezTo>
                      <a:pt x="321" y="62"/>
                      <a:pt x="276" y="59"/>
                      <a:pt x="220" y="55"/>
                    </a:cubicBezTo>
                    <a:cubicBezTo>
                      <a:pt x="175" y="52"/>
                      <a:pt x="138" y="49"/>
                      <a:pt x="112" y="43"/>
                    </a:cubicBezTo>
                    <a:cubicBezTo>
                      <a:pt x="82" y="36"/>
                      <a:pt x="0" y="17"/>
                      <a:pt x="0" y="17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70" name="Freeform 200"/>
              <p:cNvSpPr>
                <a:spLocks/>
              </p:cNvSpPr>
              <p:nvPr userDrawn="1"/>
            </p:nvSpPr>
            <p:spPr bwMode="auto">
              <a:xfrm>
                <a:off x="3130" y="557"/>
                <a:ext cx="274" cy="36"/>
              </a:xfrm>
              <a:custGeom>
                <a:avLst/>
                <a:gdLst>
                  <a:gd name="T0" fmla="*/ 0 w 321"/>
                  <a:gd name="T1" fmla="*/ 0 h 42"/>
                  <a:gd name="T2" fmla="*/ 44 w 321"/>
                  <a:gd name="T3" fmla="*/ 8 h 42"/>
                  <a:gd name="T4" fmla="*/ 85 w 321"/>
                  <a:gd name="T5" fmla="*/ 13 h 42"/>
                  <a:gd name="T6" fmla="*/ 125 w 321"/>
                  <a:gd name="T7" fmla="*/ 15 h 42"/>
                  <a:gd name="T8" fmla="*/ 125 w 321"/>
                  <a:gd name="T9" fmla="*/ 17 h 42"/>
                  <a:gd name="T10" fmla="*/ 85 w 321"/>
                  <a:gd name="T11" fmla="*/ 15 h 42"/>
                  <a:gd name="T12" fmla="*/ 44 w 321"/>
                  <a:gd name="T13" fmla="*/ 12 h 42"/>
                  <a:gd name="T14" fmla="*/ 0 w 321"/>
                  <a:gd name="T15" fmla="*/ 7 h 42"/>
                  <a:gd name="T16" fmla="*/ 0 w 321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42">
                    <a:moveTo>
                      <a:pt x="0" y="0"/>
                    </a:moveTo>
                    <a:cubicBezTo>
                      <a:pt x="0" y="0"/>
                      <a:pt x="54" y="10"/>
                      <a:pt x="112" y="19"/>
                    </a:cubicBezTo>
                    <a:cubicBezTo>
                      <a:pt x="155" y="26"/>
                      <a:pt x="214" y="30"/>
                      <a:pt x="220" y="31"/>
                    </a:cubicBezTo>
                    <a:cubicBezTo>
                      <a:pt x="226" y="31"/>
                      <a:pt x="321" y="37"/>
                      <a:pt x="321" y="37"/>
                    </a:cubicBezTo>
                    <a:cubicBezTo>
                      <a:pt x="321" y="42"/>
                      <a:pt x="321" y="42"/>
                      <a:pt x="321" y="42"/>
                    </a:cubicBezTo>
                    <a:cubicBezTo>
                      <a:pt x="321" y="42"/>
                      <a:pt x="260" y="39"/>
                      <a:pt x="220" y="37"/>
                    </a:cubicBezTo>
                    <a:cubicBezTo>
                      <a:pt x="178" y="35"/>
                      <a:pt x="136" y="32"/>
                      <a:pt x="112" y="30"/>
                    </a:cubicBezTo>
                    <a:cubicBezTo>
                      <a:pt x="58" y="24"/>
                      <a:pt x="0" y="17"/>
                      <a:pt x="0" y="17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71" name="Freeform 201"/>
              <p:cNvSpPr>
                <a:spLocks/>
              </p:cNvSpPr>
              <p:nvPr userDrawn="1"/>
            </p:nvSpPr>
            <p:spPr bwMode="auto">
              <a:xfrm>
                <a:off x="3130" y="595"/>
                <a:ext cx="274" cy="13"/>
              </a:xfrm>
              <a:custGeom>
                <a:avLst/>
                <a:gdLst>
                  <a:gd name="T0" fmla="*/ 0 w 321"/>
                  <a:gd name="T1" fmla="*/ 0 h 16"/>
                  <a:gd name="T2" fmla="*/ 44 w 321"/>
                  <a:gd name="T3" fmla="*/ 2 h 16"/>
                  <a:gd name="T4" fmla="*/ 125 w 321"/>
                  <a:gd name="T5" fmla="*/ 3 h 16"/>
                  <a:gd name="T6" fmla="*/ 125 w 321"/>
                  <a:gd name="T7" fmla="*/ 5 h 16"/>
                  <a:gd name="T8" fmla="*/ 0 w 321"/>
                  <a:gd name="T9" fmla="*/ 5 h 16"/>
                  <a:gd name="T10" fmla="*/ 0 w 321"/>
                  <a:gd name="T11" fmla="*/ 0 h 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21" h="16">
                    <a:moveTo>
                      <a:pt x="0" y="0"/>
                    </a:moveTo>
                    <a:cubicBezTo>
                      <a:pt x="0" y="0"/>
                      <a:pt x="86" y="3"/>
                      <a:pt x="112" y="3"/>
                    </a:cubicBezTo>
                    <a:cubicBezTo>
                      <a:pt x="138" y="4"/>
                      <a:pt x="321" y="11"/>
                      <a:pt x="321" y="11"/>
                    </a:cubicBezTo>
                    <a:cubicBezTo>
                      <a:pt x="321" y="16"/>
                      <a:pt x="321" y="16"/>
                      <a:pt x="321" y="16"/>
                    </a:cubicBezTo>
                    <a:cubicBezTo>
                      <a:pt x="0" y="16"/>
                      <a:pt x="0" y="16"/>
                      <a:pt x="0" y="16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72" name="Freeform 202"/>
              <p:cNvSpPr>
                <a:spLocks/>
              </p:cNvSpPr>
              <p:nvPr userDrawn="1"/>
            </p:nvSpPr>
            <p:spPr bwMode="auto">
              <a:xfrm>
                <a:off x="2707" y="633"/>
                <a:ext cx="25" cy="41"/>
              </a:xfrm>
              <a:custGeom>
                <a:avLst/>
                <a:gdLst>
                  <a:gd name="T0" fmla="*/ 0 w 30"/>
                  <a:gd name="T1" fmla="*/ 1 h 48"/>
                  <a:gd name="T2" fmla="*/ 2 w 30"/>
                  <a:gd name="T3" fmla="*/ 0 h 48"/>
                  <a:gd name="T4" fmla="*/ 9 w 30"/>
                  <a:gd name="T5" fmla="*/ 0 h 48"/>
                  <a:gd name="T6" fmla="*/ 10 w 30"/>
                  <a:gd name="T7" fmla="*/ 1 h 48"/>
                  <a:gd name="T8" fmla="*/ 10 w 30"/>
                  <a:gd name="T9" fmla="*/ 3 h 48"/>
                  <a:gd name="T10" fmla="*/ 9 w 30"/>
                  <a:gd name="T11" fmla="*/ 3 h 48"/>
                  <a:gd name="T12" fmla="*/ 3 w 30"/>
                  <a:gd name="T13" fmla="*/ 3 h 48"/>
                  <a:gd name="T14" fmla="*/ 3 w 30"/>
                  <a:gd name="T15" fmla="*/ 8 h 48"/>
                  <a:gd name="T16" fmla="*/ 9 w 30"/>
                  <a:gd name="T17" fmla="*/ 8 h 48"/>
                  <a:gd name="T18" fmla="*/ 9 w 30"/>
                  <a:gd name="T19" fmla="*/ 8 h 48"/>
                  <a:gd name="T20" fmla="*/ 9 w 30"/>
                  <a:gd name="T21" fmla="*/ 9 h 48"/>
                  <a:gd name="T22" fmla="*/ 9 w 30"/>
                  <a:gd name="T23" fmla="*/ 10 h 48"/>
                  <a:gd name="T24" fmla="*/ 3 w 30"/>
                  <a:gd name="T25" fmla="*/ 10 h 48"/>
                  <a:gd name="T26" fmla="*/ 3 w 30"/>
                  <a:gd name="T27" fmla="*/ 16 h 48"/>
                  <a:gd name="T28" fmla="*/ 9 w 30"/>
                  <a:gd name="T29" fmla="*/ 16 h 48"/>
                  <a:gd name="T30" fmla="*/ 11 w 30"/>
                  <a:gd name="T31" fmla="*/ 16 h 48"/>
                  <a:gd name="T32" fmla="*/ 11 w 30"/>
                  <a:gd name="T33" fmla="*/ 18 h 48"/>
                  <a:gd name="T34" fmla="*/ 9 w 30"/>
                  <a:gd name="T35" fmla="*/ 19 h 48"/>
                  <a:gd name="T36" fmla="*/ 2 w 30"/>
                  <a:gd name="T37" fmla="*/ 19 h 48"/>
                  <a:gd name="T38" fmla="*/ 0 w 30"/>
                  <a:gd name="T39" fmla="*/ 18 h 48"/>
                  <a:gd name="T40" fmla="*/ 0 w 30"/>
                  <a:gd name="T41" fmla="*/ 1 h 4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30" h="48">
                    <a:moveTo>
                      <a:pt x="0" y="1"/>
                    </a:moveTo>
                    <a:cubicBezTo>
                      <a:pt x="0" y="0"/>
                      <a:pt x="1" y="0"/>
                      <a:pt x="2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9" y="0"/>
                      <a:pt x="29" y="0"/>
                      <a:pt x="29" y="1"/>
                    </a:cubicBezTo>
                    <a:cubicBezTo>
                      <a:pt x="29" y="6"/>
                      <a:pt x="29" y="6"/>
                      <a:pt x="29" y="6"/>
                    </a:cubicBezTo>
                    <a:cubicBezTo>
                      <a:pt x="29" y="7"/>
                      <a:pt x="29" y="7"/>
                      <a:pt x="28" y="7"/>
                    </a:cubicBezTo>
                    <a:cubicBezTo>
                      <a:pt x="8" y="7"/>
                      <a:pt x="8" y="7"/>
                      <a:pt x="8" y="7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26" y="19"/>
                      <a:pt x="26" y="19"/>
                      <a:pt x="26" y="19"/>
                    </a:cubicBezTo>
                    <a:cubicBezTo>
                      <a:pt x="27" y="19"/>
                      <a:pt x="27" y="20"/>
                      <a:pt x="27" y="21"/>
                    </a:cubicBezTo>
                    <a:cubicBezTo>
                      <a:pt x="27" y="25"/>
                      <a:pt x="27" y="25"/>
                      <a:pt x="27" y="25"/>
                    </a:cubicBezTo>
                    <a:cubicBezTo>
                      <a:pt x="27" y="26"/>
                      <a:pt x="27" y="26"/>
                      <a:pt x="26" y="26"/>
                    </a:cubicBezTo>
                    <a:cubicBezTo>
                      <a:pt x="8" y="26"/>
                      <a:pt x="8" y="26"/>
                      <a:pt x="8" y="26"/>
                    </a:cubicBezTo>
                    <a:cubicBezTo>
                      <a:pt x="8" y="41"/>
                      <a:pt x="8" y="41"/>
                      <a:pt x="8" y="41"/>
                    </a:cubicBezTo>
                    <a:cubicBezTo>
                      <a:pt x="28" y="41"/>
                      <a:pt x="28" y="41"/>
                      <a:pt x="28" y="41"/>
                    </a:cubicBezTo>
                    <a:cubicBezTo>
                      <a:pt x="29" y="41"/>
                      <a:pt x="30" y="41"/>
                      <a:pt x="30" y="42"/>
                    </a:cubicBezTo>
                    <a:cubicBezTo>
                      <a:pt x="30" y="46"/>
                      <a:pt x="30" y="46"/>
                      <a:pt x="30" y="46"/>
                    </a:cubicBezTo>
                    <a:cubicBezTo>
                      <a:pt x="30" y="47"/>
                      <a:pt x="29" y="48"/>
                      <a:pt x="28" y="48"/>
                    </a:cubicBezTo>
                    <a:cubicBezTo>
                      <a:pt x="2" y="48"/>
                      <a:pt x="2" y="48"/>
                      <a:pt x="2" y="48"/>
                    </a:cubicBezTo>
                    <a:cubicBezTo>
                      <a:pt x="1" y="48"/>
                      <a:pt x="0" y="47"/>
                      <a:pt x="0" y="46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73" name="Freeform 203"/>
              <p:cNvSpPr>
                <a:spLocks/>
              </p:cNvSpPr>
              <p:nvPr userDrawn="1"/>
            </p:nvSpPr>
            <p:spPr bwMode="auto">
              <a:xfrm>
                <a:off x="2736" y="643"/>
                <a:ext cx="26" cy="31"/>
              </a:xfrm>
              <a:custGeom>
                <a:avLst/>
                <a:gdLst>
                  <a:gd name="T0" fmla="*/ 10 w 31"/>
                  <a:gd name="T1" fmla="*/ 15 h 36"/>
                  <a:gd name="T2" fmla="*/ 8 w 31"/>
                  <a:gd name="T3" fmla="*/ 15 h 36"/>
                  <a:gd name="T4" fmla="*/ 8 w 31"/>
                  <a:gd name="T5" fmla="*/ 14 h 36"/>
                  <a:gd name="T6" fmla="*/ 8 w 31"/>
                  <a:gd name="T7" fmla="*/ 14 h 36"/>
                  <a:gd name="T8" fmla="*/ 8 w 31"/>
                  <a:gd name="T9" fmla="*/ 14 h 36"/>
                  <a:gd name="T10" fmla="*/ 3 w 31"/>
                  <a:gd name="T11" fmla="*/ 15 h 36"/>
                  <a:gd name="T12" fmla="*/ 0 w 31"/>
                  <a:gd name="T13" fmla="*/ 9 h 36"/>
                  <a:gd name="T14" fmla="*/ 0 w 31"/>
                  <a:gd name="T15" fmla="*/ 2 h 36"/>
                  <a:gd name="T16" fmla="*/ 1 w 31"/>
                  <a:gd name="T17" fmla="*/ 0 h 36"/>
                  <a:gd name="T18" fmla="*/ 3 w 31"/>
                  <a:gd name="T19" fmla="*/ 0 h 36"/>
                  <a:gd name="T20" fmla="*/ 3 w 31"/>
                  <a:gd name="T21" fmla="*/ 2 h 36"/>
                  <a:gd name="T22" fmla="*/ 3 w 31"/>
                  <a:gd name="T23" fmla="*/ 9 h 36"/>
                  <a:gd name="T24" fmla="*/ 5 w 31"/>
                  <a:gd name="T25" fmla="*/ 12 h 36"/>
                  <a:gd name="T26" fmla="*/ 8 w 31"/>
                  <a:gd name="T27" fmla="*/ 10 h 36"/>
                  <a:gd name="T28" fmla="*/ 8 w 31"/>
                  <a:gd name="T29" fmla="*/ 2 h 36"/>
                  <a:gd name="T30" fmla="*/ 8 w 31"/>
                  <a:gd name="T31" fmla="*/ 0 h 36"/>
                  <a:gd name="T32" fmla="*/ 10 w 31"/>
                  <a:gd name="T33" fmla="*/ 0 h 36"/>
                  <a:gd name="T34" fmla="*/ 11 w 31"/>
                  <a:gd name="T35" fmla="*/ 2 h 36"/>
                  <a:gd name="T36" fmla="*/ 11 w 31"/>
                  <a:gd name="T37" fmla="*/ 14 h 36"/>
                  <a:gd name="T38" fmla="*/ 10 w 31"/>
                  <a:gd name="T39" fmla="*/ 15 h 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1" h="36">
                    <a:moveTo>
                      <a:pt x="29" y="36"/>
                    </a:moveTo>
                    <a:cubicBezTo>
                      <a:pt x="24" y="36"/>
                      <a:pt x="24" y="36"/>
                      <a:pt x="24" y="36"/>
                    </a:cubicBezTo>
                    <a:cubicBezTo>
                      <a:pt x="23" y="36"/>
                      <a:pt x="23" y="35"/>
                      <a:pt x="23" y="34"/>
                    </a:cubicBezTo>
                    <a:cubicBezTo>
                      <a:pt x="23" y="32"/>
                      <a:pt x="23" y="32"/>
                      <a:pt x="23" y="32"/>
                    </a:cubicBezTo>
                    <a:cubicBezTo>
                      <a:pt x="23" y="32"/>
                      <a:pt x="23" y="32"/>
                      <a:pt x="23" y="32"/>
                    </a:cubicBezTo>
                    <a:cubicBezTo>
                      <a:pt x="20" y="34"/>
                      <a:pt x="15" y="36"/>
                      <a:pt x="10" y="36"/>
                    </a:cubicBezTo>
                    <a:cubicBezTo>
                      <a:pt x="1" y="36"/>
                      <a:pt x="0" y="31"/>
                      <a:pt x="0" y="23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7" y="0"/>
                      <a:pt x="8" y="1"/>
                      <a:pt x="8" y="2"/>
                    </a:cubicBezTo>
                    <a:cubicBezTo>
                      <a:pt x="8" y="22"/>
                      <a:pt x="8" y="22"/>
                      <a:pt x="8" y="22"/>
                    </a:cubicBezTo>
                    <a:cubicBezTo>
                      <a:pt x="8" y="26"/>
                      <a:pt x="9" y="29"/>
                      <a:pt x="13" y="29"/>
                    </a:cubicBezTo>
                    <a:cubicBezTo>
                      <a:pt x="16" y="29"/>
                      <a:pt x="21" y="27"/>
                      <a:pt x="23" y="26"/>
                    </a:cubicBezTo>
                    <a:cubicBezTo>
                      <a:pt x="23" y="2"/>
                      <a:pt x="23" y="2"/>
                      <a:pt x="23" y="2"/>
                    </a:cubicBezTo>
                    <a:cubicBezTo>
                      <a:pt x="23" y="1"/>
                      <a:pt x="23" y="0"/>
                      <a:pt x="24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30" y="0"/>
                      <a:pt x="31" y="1"/>
                      <a:pt x="31" y="2"/>
                    </a:cubicBezTo>
                    <a:cubicBezTo>
                      <a:pt x="31" y="34"/>
                      <a:pt x="31" y="34"/>
                      <a:pt x="31" y="34"/>
                    </a:cubicBezTo>
                    <a:cubicBezTo>
                      <a:pt x="31" y="35"/>
                      <a:pt x="30" y="36"/>
                      <a:pt x="29" y="36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74" name="Freeform 204"/>
              <p:cNvSpPr>
                <a:spLocks/>
              </p:cNvSpPr>
              <p:nvPr userDrawn="1"/>
            </p:nvSpPr>
            <p:spPr bwMode="auto">
              <a:xfrm>
                <a:off x="2767" y="643"/>
                <a:ext cx="18" cy="31"/>
              </a:xfrm>
              <a:custGeom>
                <a:avLst/>
                <a:gdLst>
                  <a:gd name="T0" fmla="*/ 3 w 21"/>
                  <a:gd name="T1" fmla="*/ 14 h 36"/>
                  <a:gd name="T2" fmla="*/ 3 w 21"/>
                  <a:gd name="T3" fmla="*/ 15 h 36"/>
                  <a:gd name="T4" fmla="*/ 1 w 21"/>
                  <a:gd name="T5" fmla="*/ 15 h 36"/>
                  <a:gd name="T6" fmla="*/ 0 w 21"/>
                  <a:gd name="T7" fmla="*/ 14 h 36"/>
                  <a:gd name="T8" fmla="*/ 0 w 21"/>
                  <a:gd name="T9" fmla="*/ 2 h 36"/>
                  <a:gd name="T10" fmla="*/ 1 w 21"/>
                  <a:gd name="T11" fmla="*/ 0 h 36"/>
                  <a:gd name="T12" fmla="*/ 3 w 21"/>
                  <a:gd name="T13" fmla="*/ 0 h 36"/>
                  <a:gd name="T14" fmla="*/ 3 w 21"/>
                  <a:gd name="T15" fmla="*/ 2 h 36"/>
                  <a:gd name="T16" fmla="*/ 3 w 21"/>
                  <a:gd name="T17" fmla="*/ 3 h 36"/>
                  <a:gd name="T18" fmla="*/ 3 w 21"/>
                  <a:gd name="T19" fmla="*/ 3 h 36"/>
                  <a:gd name="T20" fmla="*/ 7 w 21"/>
                  <a:gd name="T21" fmla="*/ 0 h 36"/>
                  <a:gd name="T22" fmla="*/ 8 w 21"/>
                  <a:gd name="T23" fmla="*/ 1 h 36"/>
                  <a:gd name="T24" fmla="*/ 8 w 21"/>
                  <a:gd name="T25" fmla="*/ 3 h 36"/>
                  <a:gd name="T26" fmla="*/ 8 w 21"/>
                  <a:gd name="T27" fmla="*/ 3 h 36"/>
                  <a:gd name="T28" fmla="*/ 3 w 21"/>
                  <a:gd name="T29" fmla="*/ 4 h 36"/>
                  <a:gd name="T30" fmla="*/ 3 w 21"/>
                  <a:gd name="T31" fmla="*/ 14 h 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1" h="36">
                    <a:moveTo>
                      <a:pt x="8" y="34"/>
                    </a:moveTo>
                    <a:cubicBezTo>
                      <a:pt x="8" y="35"/>
                      <a:pt x="7" y="36"/>
                      <a:pt x="6" y="36"/>
                    </a:cubicBezTo>
                    <a:cubicBezTo>
                      <a:pt x="1" y="36"/>
                      <a:pt x="1" y="36"/>
                      <a:pt x="1" y="36"/>
                    </a:cubicBezTo>
                    <a:cubicBezTo>
                      <a:pt x="0" y="36"/>
                      <a:pt x="0" y="35"/>
                      <a:pt x="0" y="34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7" y="0"/>
                      <a:pt x="8" y="1"/>
                      <a:pt x="8" y="2"/>
                    </a:cubicBezTo>
                    <a:cubicBezTo>
                      <a:pt x="8" y="5"/>
                      <a:pt x="8" y="5"/>
                      <a:pt x="8" y="5"/>
                    </a:cubicBezTo>
                    <a:cubicBezTo>
                      <a:pt x="8" y="5"/>
                      <a:pt x="8" y="5"/>
                      <a:pt x="8" y="5"/>
                    </a:cubicBezTo>
                    <a:cubicBezTo>
                      <a:pt x="10" y="3"/>
                      <a:pt x="15" y="1"/>
                      <a:pt x="18" y="0"/>
                    </a:cubicBezTo>
                    <a:cubicBezTo>
                      <a:pt x="19" y="0"/>
                      <a:pt x="20" y="0"/>
                      <a:pt x="20" y="1"/>
                    </a:cubicBezTo>
                    <a:cubicBezTo>
                      <a:pt x="21" y="6"/>
                      <a:pt x="21" y="6"/>
                      <a:pt x="21" y="6"/>
                    </a:cubicBezTo>
                    <a:cubicBezTo>
                      <a:pt x="21" y="7"/>
                      <a:pt x="21" y="7"/>
                      <a:pt x="19" y="8"/>
                    </a:cubicBezTo>
                    <a:cubicBezTo>
                      <a:pt x="15" y="9"/>
                      <a:pt x="10" y="10"/>
                      <a:pt x="8" y="11"/>
                    </a:cubicBezTo>
                    <a:lnTo>
                      <a:pt x="8" y="34"/>
                    </a:ln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75" name="Freeform 205"/>
              <p:cNvSpPr>
                <a:spLocks noEditPoints="1"/>
              </p:cNvSpPr>
              <p:nvPr userDrawn="1"/>
            </p:nvSpPr>
            <p:spPr bwMode="auto">
              <a:xfrm>
                <a:off x="2786" y="643"/>
                <a:ext cx="27" cy="31"/>
              </a:xfrm>
              <a:custGeom>
                <a:avLst/>
                <a:gdLst>
                  <a:gd name="T0" fmla="*/ 6 w 32"/>
                  <a:gd name="T1" fmla="*/ 15 h 36"/>
                  <a:gd name="T2" fmla="*/ 0 w 32"/>
                  <a:gd name="T3" fmla="*/ 7 h 36"/>
                  <a:gd name="T4" fmla="*/ 6 w 32"/>
                  <a:gd name="T5" fmla="*/ 0 h 36"/>
                  <a:gd name="T6" fmla="*/ 12 w 32"/>
                  <a:gd name="T7" fmla="*/ 7 h 36"/>
                  <a:gd name="T8" fmla="*/ 6 w 32"/>
                  <a:gd name="T9" fmla="*/ 15 h 36"/>
                  <a:gd name="T10" fmla="*/ 6 w 32"/>
                  <a:gd name="T11" fmla="*/ 3 h 36"/>
                  <a:gd name="T12" fmla="*/ 3 w 32"/>
                  <a:gd name="T13" fmla="*/ 8 h 36"/>
                  <a:gd name="T14" fmla="*/ 6 w 32"/>
                  <a:gd name="T15" fmla="*/ 12 h 36"/>
                  <a:gd name="T16" fmla="*/ 8 w 32"/>
                  <a:gd name="T17" fmla="*/ 8 h 36"/>
                  <a:gd name="T18" fmla="*/ 6 w 32"/>
                  <a:gd name="T19" fmla="*/ 3 h 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2" h="36">
                    <a:moveTo>
                      <a:pt x="16" y="36"/>
                    </a:moveTo>
                    <a:cubicBezTo>
                      <a:pt x="1" y="36"/>
                      <a:pt x="0" y="26"/>
                      <a:pt x="0" y="17"/>
                    </a:cubicBezTo>
                    <a:cubicBezTo>
                      <a:pt x="0" y="11"/>
                      <a:pt x="2" y="0"/>
                      <a:pt x="16" y="0"/>
                    </a:cubicBezTo>
                    <a:cubicBezTo>
                      <a:pt x="30" y="0"/>
                      <a:pt x="32" y="9"/>
                      <a:pt x="32" y="17"/>
                    </a:cubicBezTo>
                    <a:cubicBezTo>
                      <a:pt x="32" y="26"/>
                      <a:pt x="31" y="36"/>
                      <a:pt x="16" y="36"/>
                    </a:cubicBezTo>
                    <a:close/>
                    <a:moveTo>
                      <a:pt x="16" y="7"/>
                    </a:moveTo>
                    <a:cubicBezTo>
                      <a:pt x="10" y="7"/>
                      <a:pt x="8" y="10"/>
                      <a:pt x="8" y="18"/>
                    </a:cubicBezTo>
                    <a:cubicBezTo>
                      <a:pt x="8" y="26"/>
                      <a:pt x="10" y="29"/>
                      <a:pt x="16" y="29"/>
                    </a:cubicBezTo>
                    <a:cubicBezTo>
                      <a:pt x="22" y="29"/>
                      <a:pt x="24" y="26"/>
                      <a:pt x="24" y="18"/>
                    </a:cubicBezTo>
                    <a:cubicBezTo>
                      <a:pt x="24" y="10"/>
                      <a:pt x="22" y="7"/>
                      <a:pt x="16" y="7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76" name="Freeform 206"/>
              <p:cNvSpPr>
                <a:spLocks noEditPoints="1"/>
              </p:cNvSpPr>
              <p:nvPr userDrawn="1"/>
            </p:nvSpPr>
            <p:spPr bwMode="auto">
              <a:xfrm>
                <a:off x="2817" y="643"/>
                <a:ext cx="26" cy="42"/>
              </a:xfrm>
              <a:custGeom>
                <a:avLst/>
                <a:gdLst>
                  <a:gd name="T0" fmla="*/ 6 w 31"/>
                  <a:gd name="T1" fmla="*/ 15 h 49"/>
                  <a:gd name="T2" fmla="*/ 3 w 31"/>
                  <a:gd name="T3" fmla="*/ 14 h 49"/>
                  <a:gd name="T4" fmla="*/ 3 w 31"/>
                  <a:gd name="T5" fmla="*/ 14 h 49"/>
                  <a:gd name="T6" fmla="*/ 3 w 31"/>
                  <a:gd name="T7" fmla="*/ 18 h 49"/>
                  <a:gd name="T8" fmla="*/ 3 w 31"/>
                  <a:gd name="T9" fmla="*/ 20 h 49"/>
                  <a:gd name="T10" fmla="*/ 1 w 31"/>
                  <a:gd name="T11" fmla="*/ 20 h 49"/>
                  <a:gd name="T12" fmla="*/ 0 w 31"/>
                  <a:gd name="T13" fmla="*/ 18 h 49"/>
                  <a:gd name="T14" fmla="*/ 0 w 31"/>
                  <a:gd name="T15" fmla="*/ 2 h 49"/>
                  <a:gd name="T16" fmla="*/ 1 w 31"/>
                  <a:gd name="T17" fmla="*/ 0 h 49"/>
                  <a:gd name="T18" fmla="*/ 3 w 31"/>
                  <a:gd name="T19" fmla="*/ 0 h 49"/>
                  <a:gd name="T20" fmla="*/ 3 w 31"/>
                  <a:gd name="T21" fmla="*/ 2 h 49"/>
                  <a:gd name="T22" fmla="*/ 3 w 31"/>
                  <a:gd name="T23" fmla="*/ 3 h 49"/>
                  <a:gd name="T24" fmla="*/ 3 w 31"/>
                  <a:gd name="T25" fmla="*/ 3 h 49"/>
                  <a:gd name="T26" fmla="*/ 7 w 31"/>
                  <a:gd name="T27" fmla="*/ 0 h 49"/>
                  <a:gd name="T28" fmla="*/ 11 w 31"/>
                  <a:gd name="T29" fmla="*/ 7 h 49"/>
                  <a:gd name="T30" fmla="*/ 6 w 31"/>
                  <a:gd name="T31" fmla="*/ 15 h 49"/>
                  <a:gd name="T32" fmla="*/ 6 w 31"/>
                  <a:gd name="T33" fmla="*/ 3 h 49"/>
                  <a:gd name="T34" fmla="*/ 3 w 31"/>
                  <a:gd name="T35" fmla="*/ 4 h 49"/>
                  <a:gd name="T36" fmla="*/ 3 w 31"/>
                  <a:gd name="T37" fmla="*/ 11 h 49"/>
                  <a:gd name="T38" fmla="*/ 6 w 31"/>
                  <a:gd name="T39" fmla="*/ 11 h 49"/>
                  <a:gd name="T40" fmla="*/ 8 w 31"/>
                  <a:gd name="T41" fmla="*/ 7 h 49"/>
                  <a:gd name="T42" fmla="*/ 6 w 31"/>
                  <a:gd name="T43" fmla="*/ 3 h 4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31" h="49">
                    <a:moveTo>
                      <a:pt x="17" y="36"/>
                    </a:moveTo>
                    <a:cubicBezTo>
                      <a:pt x="14" y="36"/>
                      <a:pt x="11" y="36"/>
                      <a:pt x="8" y="35"/>
                    </a:cubicBezTo>
                    <a:cubicBezTo>
                      <a:pt x="8" y="35"/>
                      <a:pt x="8" y="35"/>
                      <a:pt x="8" y="35"/>
                    </a:cubicBezTo>
                    <a:cubicBezTo>
                      <a:pt x="8" y="47"/>
                      <a:pt x="8" y="47"/>
                      <a:pt x="8" y="47"/>
                    </a:cubicBezTo>
                    <a:cubicBezTo>
                      <a:pt x="8" y="48"/>
                      <a:pt x="7" y="49"/>
                      <a:pt x="6" y="49"/>
                    </a:cubicBezTo>
                    <a:cubicBezTo>
                      <a:pt x="1" y="49"/>
                      <a:pt x="1" y="49"/>
                      <a:pt x="1" y="49"/>
                    </a:cubicBezTo>
                    <a:cubicBezTo>
                      <a:pt x="0" y="49"/>
                      <a:pt x="0" y="48"/>
                      <a:pt x="0" y="47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7" y="0"/>
                      <a:pt x="8" y="1"/>
                      <a:pt x="8" y="2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10" y="2"/>
                      <a:pt x="15" y="0"/>
                      <a:pt x="19" y="0"/>
                    </a:cubicBezTo>
                    <a:cubicBezTo>
                      <a:pt x="29" y="0"/>
                      <a:pt x="31" y="7"/>
                      <a:pt x="31" y="18"/>
                    </a:cubicBezTo>
                    <a:cubicBezTo>
                      <a:pt x="31" y="30"/>
                      <a:pt x="28" y="36"/>
                      <a:pt x="17" y="36"/>
                    </a:cubicBezTo>
                    <a:close/>
                    <a:moveTo>
                      <a:pt x="17" y="7"/>
                    </a:moveTo>
                    <a:cubicBezTo>
                      <a:pt x="14" y="7"/>
                      <a:pt x="10" y="9"/>
                      <a:pt x="8" y="10"/>
                    </a:cubicBezTo>
                    <a:cubicBezTo>
                      <a:pt x="8" y="28"/>
                      <a:pt x="8" y="28"/>
                      <a:pt x="8" y="28"/>
                    </a:cubicBezTo>
                    <a:cubicBezTo>
                      <a:pt x="11" y="29"/>
                      <a:pt x="13" y="29"/>
                      <a:pt x="16" y="29"/>
                    </a:cubicBezTo>
                    <a:cubicBezTo>
                      <a:pt x="21" y="29"/>
                      <a:pt x="23" y="27"/>
                      <a:pt x="23" y="18"/>
                    </a:cubicBezTo>
                    <a:cubicBezTo>
                      <a:pt x="23" y="9"/>
                      <a:pt x="21" y="7"/>
                      <a:pt x="17" y="7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77" name="Freeform 207"/>
              <p:cNvSpPr>
                <a:spLocks noEditPoints="1"/>
              </p:cNvSpPr>
              <p:nvPr userDrawn="1"/>
            </p:nvSpPr>
            <p:spPr bwMode="auto">
              <a:xfrm>
                <a:off x="2847" y="643"/>
                <a:ext cx="26" cy="31"/>
              </a:xfrm>
              <a:custGeom>
                <a:avLst/>
                <a:gdLst>
                  <a:gd name="T0" fmla="*/ 3 w 31"/>
                  <a:gd name="T1" fmla="*/ 8 h 36"/>
                  <a:gd name="T2" fmla="*/ 6 w 31"/>
                  <a:gd name="T3" fmla="*/ 12 h 36"/>
                  <a:gd name="T4" fmla="*/ 9 w 31"/>
                  <a:gd name="T5" fmla="*/ 12 h 36"/>
                  <a:gd name="T6" fmla="*/ 9 w 31"/>
                  <a:gd name="T7" fmla="*/ 12 h 36"/>
                  <a:gd name="T8" fmla="*/ 10 w 31"/>
                  <a:gd name="T9" fmla="*/ 14 h 36"/>
                  <a:gd name="T10" fmla="*/ 9 w 31"/>
                  <a:gd name="T11" fmla="*/ 14 h 36"/>
                  <a:gd name="T12" fmla="*/ 6 w 31"/>
                  <a:gd name="T13" fmla="*/ 15 h 36"/>
                  <a:gd name="T14" fmla="*/ 0 w 31"/>
                  <a:gd name="T15" fmla="*/ 8 h 36"/>
                  <a:gd name="T16" fmla="*/ 6 w 31"/>
                  <a:gd name="T17" fmla="*/ 0 h 36"/>
                  <a:gd name="T18" fmla="*/ 11 w 31"/>
                  <a:gd name="T19" fmla="*/ 7 h 36"/>
                  <a:gd name="T20" fmla="*/ 9 w 31"/>
                  <a:gd name="T21" fmla="*/ 8 h 36"/>
                  <a:gd name="T22" fmla="*/ 3 w 31"/>
                  <a:gd name="T23" fmla="*/ 8 h 36"/>
                  <a:gd name="T24" fmla="*/ 3 w 31"/>
                  <a:gd name="T25" fmla="*/ 6 h 36"/>
                  <a:gd name="T26" fmla="*/ 8 w 31"/>
                  <a:gd name="T27" fmla="*/ 6 h 36"/>
                  <a:gd name="T28" fmla="*/ 6 w 31"/>
                  <a:gd name="T29" fmla="*/ 3 h 36"/>
                  <a:gd name="T30" fmla="*/ 3 w 31"/>
                  <a:gd name="T31" fmla="*/ 6 h 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31" h="36">
                    <a:moveTo>
                      <a:pt x="8" y="20"/>
                    </a:moveTo>
                    <a:cubicBezTo>
                      <a:pt x="9" y="27"/>
                      <a:pt x="11" y="29"/>
                      <a:pt x="17" y="29"/>
                    </a:cubicBezTo>
                    <a:cubicBezTo>
                      <a:pt x="20" y="29"/>
                      <a:pt x="24" y="29"/>
                      <a:pt x="26" y="29"/>
                    </a:cubicBezTo>
                    <a:cubicBezTo>
                      <a:pt x="28" y="29"/>
                      <a:pt x="28" y="29"/>
                      <a:pt x="28" y="30"/>
                    </a:cubicBezTo>
                    <a:cubicBezTo>
                      <a:pt x="29" y="32"/>
                      <a:pt x="29" y="32"/>
                      <a:pt x="29" y="32"/>
                    </a:cubicBezTo>
                    <a:cubicBezTo>
                      <a:pt x="29" y="33"/>
                      <a:pt x="29" y="34"/>
                      <a:pt x="28" y="34"/>
                    </a:cubicBezTo>
                    <a:cubicBezTo>
                      <a:pt x="25" y="36"/>
                      <a:pt x="20" y="36"/>
                      <a:pt x="16" y="36"/>
                    </a:cubicBezTo>
                    <a:cubicBezTo>
                      <a:pt x="2" y="36"/>
                      <a:pt x="0" y="28"/>
                      <a:pt x="0" y="18"/>
                    </a:cubicBezTo>
                    <a:cubicBezTo>
                      <a:pt x="0" y="11"/>
                      <a:pt x="2" y="0"/>
                      <a:pt x="16" y="0"/>
                    </a:cubicBezTo>
                    <a:cubicBezTo>
                      <a:pt x="29" y="0"/>
                      <a:pt x="31" y="8"/>
                      <a:pt x="31" y="16"/>
                    </a:cubicBezTo>
                    <a:cubicBezTo>
                      <a:pt x="31" y="18"/>
                      <a:pt x="30" y="20"/>
                      <a:pt x="27" y="20"/>
                    </a:cubicBezTo>
                    <a:lnTo>
                      <a:pt x="8" y="20"/>
                    </a:lnTo>
                    <a:close/>
                    <a:moveTo>
                      <a:pt x="8" y="15"/>
                    </a:moveTo>
                    <a:cubicBezTo>
                      <a:pt x="23" y="15"/>
                      <a:pt x="23" y="15"/>
                      <a:pt x="23" y="15"/>
                    </a:cubicBezTo>
                    <a:cubicBezTo>
                      <a:pt x="23" y="10"/>
                      <a:pt x="22" y="6"/>
                      <a:pt x="16" y="6"/>
                    </a:cubicBezTo>
                    <a:cubicBezTo>
                      <a:pt x="10" y="6"/>
                      <a:pt x="9" y="9"/>
                      <a:pt x="8" y="15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78" name="Freeform 208"/>
              <p:cNvSpPr>
                <a:spLocks noEditPoints="1"/>
              </p:cNvSpPr>
              <p:nvPr userDrawn="1"/>
            </p:nvSpPr>
            <p:spPr bwMode="auto">
              <a:xfrm>
                <a:off x="2876" y="643"/>
                <a:ext cx="29" cy="31"/>
              </a:xfrm>
              <a:custGeom>
                <a:avLst/>
                <a:gdLst>
                  <a:gd name="T0" fmla="*/ 9 w 34"/>
                  <a:gd name="T1" fmla="*/ 14 h 36"/>
                  <a:gd name="T2" fmla="*/ 4 w 34"/>
                  <a:gd name="T3" fmla="*/ 15 h 36"/>
                  <a:gd name="T4" fmla="*/ 0 w 34"/>
                  <a:gd name="T5" fmla="*/ 10 h 36"/>
                  <a:gd name="T6" fmla="*/ 5 w 34"/>
                  <a:gd name="T7" fmla="*/ 6 h 36"/>
                  <a:gd name="T8" fmla="*/ 9 w 34"/>
                  <a:gd name="T9" fmla="*/ 6 h 36"/>
                  <a:gd name="T10" fmla="*/ 9 w 34"/>
                  <a:gd name="T11" fmla="*/ 5 h 36"/>
                  <a:gd name="T12" fmla="*/ 6 w 34"/>
                  <a:gd name="T13" fmla="*/ 3 h 36"/>
                  <a:gd name="T14" fmla="*/ 3 w 34"/>
                  <a:gd name="T15" fmla="*/ 3 h 36"/>
                  <a:gd name="T16" fmla="*/ 3 w 34"/>
                  <a:gd name="T17" fmla="*/ 3 h 36"/>
                  <a:gd name="T18" fmla="*/ 3 w 34"/>
                  <a:gd name="T19" fmla="*/ 3 h 36"/>
                  <a:gd name="T20" fmla="*/ 3 w 34"/>
                  <a:gd name="T21" fmla="*/ 1 h 36"/>
                  <a:gd name="T22" fmla="*/ 7 w 34"/>
                  <a:gd name="T23" fmla="*/ 0 h 36"/>
                  <a:gd name="T24" fmla="*/ 12 w 34"/>
                  <a:gd name="T25" fmla="*/ 5 h 36"/>
                  <a:gd name="T26" fmla="*/ 12 w 34"/>
                  <a:gd name="T27" fmla="*/ 11 h 36"/>
                  <a:gd name="T28" fmla="*/ 13 w 34"/>
                  <a:gd name="T29" fmla="*/ 12 h 36"/>
                  <a:gd name="T30" fmla="*/ 13 w 34"/>
                  <a:gd name="T31" fmla="*/ 13 h 36"/>
                  <a:gd name="T32" fmla="*/ 13 w 34"/>
                  <a:gd name="T33" fmla="*/ 14 h 36"/>
                  <a:gd name="T34" fmla="*/ 13 w 34"/>
                  <a:gd name="T35" fmla="*/ 15 h 36"/>
                  <a:gd name="T36" fmla="*/ 11 w 34"/>
                  <a:gd name="T37" fmla="*/ 15 h 36"/>
                  <a:gd name="T38" fmla="*/ 9 w 34"/>
                  <a:gd name="T39" fmla="*/ 14 h 36"/>
                  <a:gd name="T40" fmla="*/ 9 w 34"/>
                  <a:gd name="T41" fmla="*/ 8 h 36"/>
                  <a:gd name="T42" fmla="*/ 6 w 34"/>
                  <a:gd name="T43" fmla="*/ 8 h 36"/>
                  <a:gd name="T44" fmla="*/ 3 w 34"/>
                  <a:gd name="T45" fmla="*/ 10 h 36"/>
                  <a:gd name="T46" fmla="*/ 5 w 34"/>
                  <a:gd name="T47" fmla="*/ 12 h 36"/>
                  <a:gd name="T48" fmla="*/ 9 w 34"/>
                  <a:gd name="T49" fmla="*/ 10 h 36"/>
                  <a:gd name="T50" fmla="*/ 9 w 34"/>
                  <a:gd name="T51" fmla="*/ 8 h 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34" h="36">
                    <a:moveTo>
                      <a:pt x="23" y="32"/>
                    </a:moveTo>
                    <a:cubicBezTo>
                      <a:pt x="19" y="34"/>
                      <a:pt x="15" y="36"/>
                      <a:pt x="10" y="36"/>
                    </a:cubicBezTo>
                    <a:cubicBezTo>
                      <a:pt x="2" y="36"/>
                      <a:pt x="0" y="32"/>
                      <a:pt x="0" y="26"/>
                    </a:cubicBezTo>
                    <a:cubicBezTo>
                      <a:pt x="0" y="18"/>
                      <a:pt x="4" y="14"/>
                      <a:pt x="13" y="14"/>
                    </a:cubicBezTo>
                    <a:cubicBezTo>
                      <a:pt x="23" y="14"/>
                      <a:pt x="23" y="14"/>
                      <a:pt x="23" y="14"/>
                    </a:cubicBezTo>
                    <a:cubicBezTo>
                      <a:pt x="23" y="12"/>
                      <a:pt x="23" y="12"/>
                      <a:pt x="23" y="12"/>
                    </a:cubicBezTo>
                    <a:cubicBezTo>
                      <a:pt x="23" y="8"/>
                      <a:pt x="21" y="6"/>
                      <a:pt x="15" y="6"/>
                    </a:cubicBezTo>
                    <a:cubicBezTo>
                      <a:pt x="13" y="6"/>
                      <a:pt x="8" y="7"/>
                      <a:pt x="5" y="7"/>
                    </a:cubicBezTo>
                    <a:cubicBezTo>
                      <a:pt x="4" y="7"/>
                      <a:pt x="3" y="7"/>
                      <a:pt x="3" y="6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2" y="2"/>
                      <a:pt x="3" y="2"/>
                      <a:pt x="4" y="1"/>
                    </a:cubicBezTo>
                    <a:cubicBezTo>
                      <a:pt x="7" y="0"/>
                      <a:pt x="13" y="0"/>
                      <a:pt x="16" y="0"/>
                    </a:cubicBezTo>
                    <a:cubicBezTo>
                      <a:pt x="29" y="0"/>
                      <a:pt x="30" y="5"/>
                      <a:pt x="30" y="13"/>
                    </a:cubicBezTo>
                    <a:cubicBezTo>
                      <a:pt x="30" y="27"/>
                      <a:pt x="30" y="27"/>
                      <a:pt x="30" y="27"/>
                    </a:cubicBezTo>
                    <a:cubicBezTo>
                      <a:pt x="30" y="30"/>
                      <a:pt x="31" y="30"/>
                      <a:pt x="33" y="30"/>
                    </a:cubicBezTo>
                    <a:cubicBezTo>
                      <a:pt x="34" y="30"/>
                      <a:pt x="34" y="30"/>
                      <a:pt x="34" y="31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4" y="35"/>
                      <a:pt x="33" y="36"/>
                    </a:cubicBezTo>
                    <a:cubicBezTo>
                      <a:pt x="32" y="36"/>
                      <a:pt x="30" y="36"/>
                      <a:pt x="29" y="36"/>
                    </a:cubicBezTo>
                    <a:cubicBezTo>
                      <a:pt x="26" y="36"/>
                      <a:pt x="24" y="35"/>
                      <a:pt x="23" y="32"/>
                    </a:cubicBezTo>
                    <a:close/>
                    <a:moveTo>
                      <a:pt x="23" y="20"/>
                    </a:moveTo>
                    <a:cubicBezTo>
                      <a:pt x="14" y="20"/>
                      <a:pt x="14" y="20"/>
                      <a:pt x="14" y="20"/>
                    </a:cubicBezTo>
                    <a:cubicBezTo>
                      <a:pt x="10" y="20"/>
                      <a:pt x="8" y="21"/>
                      <a:pt x="8" y="26"/>
                    </a:cubicBezTo>
                    <a:cubicBezTo>
                      <a:pt x="8" y="29"/>
                      <a:pt x="9" y="30"/>
                      <a:pt x="12" y="30"/>
                    </a:cubicBezTo>
                    <a:cubicBezTo>
                      <a:pt x="15" y="30"/>
                      <a:pt x="20" y="28"/>
                      <a:pt x="23" y="26"/>
                    </a:cubicBezTo>
                    <a:lnTo>
                      <a:pt x="23" y="20"/>
                    </a:ln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79" name="Freeform 209"/>
              <p:cNvSpPr>
                <a:spLocks/>
              </p:cNvSpPr>
              <p:nvPr userDrawn="1"/>
            </p:nvSpPr>
            <p:spPr bwMode="auto">
              <a:xfrm>
                <a:off x="2907" y="643"/>
                <a:ext cx="26" cy="31"/>
              </a:xfrm>
              <a:custGeom>
                <a:avLst/>
                <a:gdLst>
                  <a:gd name="T0" fmla="*/ 11 w 31"/>
                  <a:gd name="T1" fmla="*/ 15 h 36"/>
                  <a:gd name="T2" fmla="*/ 9 w 31"/>
                  <a:gd name="T3" fmla="*/ 15 h 36"/>
                  <a:gd name="T4" fmla="*/ 8 w 31"/>
                  <a:gd name="T5" fmla="*/ 14 h 36"/>
                  <a:gd name="T6" fmla="*/ 8 w 31"/>
                  <a:gd name="T7" fmla="*/ 6 h 36"/>
                  <a:gd name="T8" fmla="*/ 7 w 31"/>
                  <a:gd name="T9" fmla="*/ 3 h 36"/>
                  <a:gd name="T10" fmla="*/ 3 w 31"/>
                  <a:gd name="T11" fmla="*/ 4 h 36"/>
                  <a:gd name="T12" fmla="*/ 3 w 31"/>
                  <a:gd name="T13" fmla="*/ 14 h 36"/>
                  <a:gd name="T14" fmla="*/ 3 w 31"/>
                  <a:gd name="T15" fmla="*/ 15 h 36"/>
                  <a:gd name="T16" fmla="*/ 2 w 31"/>
                  <a:gd name="T17" fmla="*/ 15 h 36"/>
                  <a:gd name="T18" fmla="*/ 0 w 31"/>
                  <a:gd name="T19" fmla="*/ 14 h 36"/>
                  <a:gd name="T20" fmla="*/ 0 w 31"/>
                  <a:gd name="T21" fmla="*/ 2 h 36"/>
                  <a:gd name="T22" fmla="*/ 2 w 31"/>
                  <a:gd name="T23" fmla="*/ 0 h 36"/>
                  <a:gd name="T24" fmla="*/ 3 w 31"/>
                  <a:gd name="T25" fmla="*/ 0 h 36"/>
                  <a:gd name="T26" fmla="*/ 3 w 31"/>
                  <a:gd name="T27" fmla="*/ 2 h 36"/>
                  <a:gd name="T28" fmla="*/ 3 w 31"/>
                  <a:gd name="T29" fmla="*/ 3 h 36"/>
                  <a:gd name="T30" fmla="*/ 3 w 31"/>
                  <a:gd name="T31" fmla="*/ 3 h 36"/>
                  <a:gd name="T32" fmla="*/ 8 w 31"/>
                  <a:gd name="T33" fmla="*/ 0 h 36"/>
                  <a:gd name="T34" fmla="*/ 11 w 31"/>
                  <a:gd name="T35" fmla="*/ 5 h 36"/>
                  <a:gd name="T36" fmla="*/ 11 w 31"/>
                  <a:gd name="T37" fmla="*/ 14 h 36"/>
                  <a:gd name="T38" fmla="*/ 11 w 31"/>
                  <a:gd name="T39" fmla="*/ 15 h 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1" h="36">
                    <a:moveTo>
                      <a:pt x="30" y="36"/>
                    </a:moveTo>
                    <a:cubicBezTo>
                      <a:pt x="25" y="36"/>
                      <a:pt x="25" y="36"/>
                      <a:pt x="25" y="36"/>
                    </a:cubicBezTo>
                    <a:cubicBezTo>
                      <a:pt x="24" y="36"/>
                      <a:pt x="23" y="35"/>
                      <a:pt x="23" y="34"/>
                    </a:cubicBezTo>
                    <a:cubicBezTo>
                      <a:pt x="23" y="14"/>
                      <a:pt x="23" y="14"/>
                      <a:pt x="23" y="14"/>
                    </a:cubicBezTo>
                    <a:cubicBezTo>
                      <a:pt x="23" y="10"/>
                      <a:pt x="22" y="7"/>
                      <a:pt x="18" y="7"/>
                    </a:cubicBezTo>
                    <a:cubicBezTo>
                      <a:pt x="15" y="7"/>
                      <a:pt x="10" y="9"/>
                      <a:pt x="8" y="10"/>
                    </a:cubicBezTo>
                    <a:cubicBezTo>
                      <a:pt x="8" y="34"/>
                      <a:pt x="8" y="34"/>
                      <a:pt x="8" y="34"/>
                    </a:cubicBezTo>
                    <a:cubicBezTo>
                      <a:pt x="8" y="35"/>
                      <a:pt x="8" y="36"/>
                      <a:pt x="7" y="36"/>
                    </a:cubicBezTo>
                    <a:cubicBezTo>
                      <a:pt x="2" y="36"/>
                      <a:pt x="2" y="36"/>
                      <a:pt x="2" y="36"/>
                    </a:cubicBezTo>
                    <a:cubicBezTo>
                      <a:pt x="1" y="36"/>
                      <a:pt x="0" y="35"/>
                      <a:pt x="0" y="34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8" y="0"/>
                      <a:pt x="8" y="1"/>
                      <a:pt x="8" y="2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11" y="2"/>
                      <a:pt x="16" y="0"/>
                      <a:pt x="21" y="0"/>
                    </a:cubicBezTo>
                    <a:cubicBezTo>
                      <a:pt x="30" y="0"/>
                      <a:pt x="31" y="6"/>
                      <a:pt x="31" y="13"/>
                    </a:cubicBezTo>
                    <a:cubicBezTo>
                      <a:pt x="31" y="34"/>
                      <a:pt x="31" y="34"/>
                      <a:pt x="31" y="34"/>
                    </a:cubicBezTo>
                    <a:cubicBezTo>
                      <a:pt x="31" y="35"/>
                      <a:pt x="31" y="36"/>
                      <a:pt x="30" y="36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80" name="Freeform 210"/>
              <p:cNvSpPr>
                <a:spLocks/>
              </p:cNvSpPr>
              <p:nvPr userDrawn="1"/>
            </p:nvSpPr>
            <p:spPr bwMode="auto">
              <a:xfrm>
                <a:off x="2706" y="697"/>
                <a:ext cx="30" cy="42"/>
              </a:xfrm>
              <a:custGeom>
                <a:avLst/>
                <a:gdLst>
                  <a:gd name="T0" fmla="*/ 8 w 35"/>
                  <a:gd name="T1" fmla="*/ 0 h 49"/>
                  <a:gd name="T2" fmla="*/ 13 w 35"/>
                  <a:gd name="T3" fmla="*/ 2 h 49"/>
                  <a:gd name="T4" fmla="*/ 13 w 35"/>
                  <a:gd name="T5" fmla="*/ 3 h 49"/>
                  <a:gd name="T6" fmla="*/ 13 w 35"/>
                  <a:gd name="T7" fmla="*/ 3 h 49"/>
                  <a:gd name="T8" fmla="*/ 13 w 35"/>
                  <a:gd name="T9" fmla="*/ 3 h 49"/>
                  <a:gd name="T10" fmla="*/ 8 w 35"/>
                  <a:gd name="T11" fmla="*/ 3 h 49"/>
                  <a:gd name="T12" fmla="*/ 3 w 35"/>
                  <a:gd name="T13" fmla="*/ 9 h 49"/>
                  <a:gd name="T14" fmla="*/ 8 w 35"/>
                  <a:gd name="T15" fmla="*/ 17 h 49"/>
                  <a:gd name="T16" fmla="*/ 13 w 35"/>
                  <a:gd name="T17" fmla="*/ 16 h 49"/>
                  <a:gd name="T18" fmla="*/ 13 w 35"/>
                  <a:gd name="T19" fmla="*/ 17 h 49"/>
                  <a:gd name="T20" fmla="*/ 13 w 35"/>
                  <a:gd name="T21" fmla="*/ 18 h 49"/>
                  <a:gd name="T22" fmla="*/ 13 w 35"/>
                  <a:gd name="T23" fmla="*/ 18 h 49"/>
                  <a:gd name="T24" fmla="*/ 8 w 35"/>
                  <a:gd name="T25" fmla="*/ 20 h 49"/>
                  <a:gd name="T26" fmla="*/ 0 w 35"/>
                  <a:gd name="T27" fmla="*/ 9 h 49"/>
                  <a:gd name="T28" fmla="*/ 8 w 35"/>
                  <a:gd name="T29" fmla="*/ 0 h 4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5" h="49">
                    <a:moveTo>
                      <a:pt x="20" y="0"/>
                    </a:moveTo>
                    <a:cubicBezTo>
                      <a:pt x="23" y="0"/>
                      <a:pt x="29" y="1"/>
                      <a:pt x="33" y="2"/>
                    </a:cubicBezTo>
                    <a:cubicBezTo>
                      <a:pt x="34" y="3"/>
                      <a:pt x="35" y="3"/>
                      <a:pt x="34" y="5"/>
                    </a:cubicBezTo>
                    <a:cubicBezTo>
                      <a:pt x="34" y="8"/>
                      <a:pt x="34" y="8"/>
                      <a:pt x="34" y="8"/>
                    </a:cubicBezTo>
                    <a:cubicBezTo>
                      <a:pt x="34" y="8"/>
                      <a:pt x="33" y="9"/>
                      <a:pt x="32" y="9"/>
                    </a:cubicBezTo>
                    <a:cubicBezTo>
                      <a:pt x="28" y="8"/>
                      <a:pt x="24" y="8"/>
                      <a:pt x="20" y="8"/>
                    </a:cubicBezTo>
                    <a:cubicBezTo>
                      <a:pt x="11" y="8"/>
                      <a:pt x="9" y="16"/>
                      <a:pt x="9" y="25"/>
                    </a:cubicBezTo>
                    <a:cubicBezTo>
                      <a:pt x="9" y="34"/>
                      <a:pt x="11" y="42"/>
                      <a:pt x="20" y="42"/>
                    </a:cubicBezTo>
                    <a:cubicBezTo>
                      <a:pt x="25" y="42"/>
                      <a:pt x="28" y="41"/>
                      <a:pt x="32" y="41"/>
                    </a:cubicBezTo>
                    <a:cubicBezTo>
                      <a:pt x="33" y="41"/>
                      <a:pt x="34" y="41"/>
                      <a:pt x="34" y="42"/>
                    </a:cubicBezTo>
                    <a:cubicBezTo>
                      <a:pt x="34" y="45"/>
                      <a:pt x="34" y="45"/>
                      <a:pt x="34" y="45"/>
                    </a:cubicBezTo>
                    <a:cubicBezTo>
                      <a:pt x="35" y="46"/>
                      <a:pt x="34" y="47"/>
                      <a:pt x="33" y="47"/>
                    </a:cubicBezTo>
                    <a:cubicBezTo>
                      <a:pt x="30" y="49"/>
                      <a:pt x="23" y="49"/>
                      <a:pt x="20" y="49"/>
                    </a:cubicBezTo>
                    <a:cubicBezTo>
                      <a:pt x="4" y="49"/>
                      <a:pt x="0" y="37"/>
                      <a:pt x="0" y="25"/>
                    </a:cubicBezTo>
                    <a:cubicBezTo>
                      <a:pt x="0" y="13"/>
                      <a:pt x="3" y="0"/>
                      <a:pt x="20" y="0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81" name="Freeform 211"/>
              <p:cNvSpPr>
                <a:spLocks noEditPoints="1"/>
              </p:cNvSpPr>
              <p:nvPr userDrawn="1"/>
            </p:nvSpPr>
            <p:spPr bwMode="auto">
              <a:xfrm>
                <a:off x="2736" y="708"/>
                <a:ext cx="27" cy="31"/>
              </a:xfrm>
              <a:custGeom>
                <a:avLst/>
                <a:gdLst>
                  <a:gd name="T0" fmla="*/ 6 w 32"/>
                  <a:gd name="T1" fmla="*/ 15 h 36"/>
                  <a:gd name="T2" fmla="*/ 0 w 32"/>
                  <a:gd name="T3" fmla="*/ 7 h 36"/>
                  <a:gd name="T4" fmla="*/ 6 w 32"/>
                  <a:gd name="T5" fmla="*/ 0 h 36"/>
                  <a:gd name="T6" fmla="*/ 12 w 32"/>
                  <a:gd name="T7" fmla="*/ 7 h 36"/>
                  <a:gd name="T8" fmla="*/ 6 w 32"/>
                  <a:gd name="T9" fmla="*/ 15 h 36"/>
                  <a:gd name="T10" fmla="*/ 6 w 32"/>
                  <a:gd name="T11" fmla="*/ 3 h 36"/>
                  <a:gd name="T12" fmla="*/ 3 w 32"/>
                  <a:gd name="T13" fmla="*/ 8 h 36"/>
                  <a:gd name="T14" fmla="*/ 6 w 32"/>
                  <a:gd name="T15" fmla="*/ 12 h 36"/>
                  <a:gd name="T16" fmla="*/ 8 w 32"/>
                  <a:gd name="T17" fmla="*/ 8 h 36"/>
                  <a:gd name="T18" fmla="*/ 6 w 32"/>
                  <a:gd name="T19" fmla="*/ 3 h 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2" h="36">
                    <a:moveTo>
                      <a:pt x="16" y="36"/>
                    </a:moveTo>
                    <a:cubicBezTo>
                      <a:pt x="1" y="36"/>
                      <a:pt x="0" y="26"/>
                      <a:pt x="0" y="17"/>
                    </a:cubicBezTo>
                    <a:cubicBezTo>
                      <a:pt x="0" y="11"/>
                      <a:pt x="2" y="0"/>
                      <a:pt x="16" y="0"/>
                    </a:cubicBezTo>
                    <a:cubicBezTo>
                      <a:pt x="30" y="0"/>
                      <a:pt x="32" y="9"/>
                      <a:pt x="32" y="17"/>
                    </a:cubicBezTo>
                    <a:cubicBezTo>
                      <a:pt x="32" y="26"/>
                      <a:pt x="31" y="36"/>
                      <a:pt x="16" y="36"/>
                    </a:cubicBezTo>
                    <a:close/>
                    <a:moveTo>
                      <a:pt x="16" y="7"/>
                    </a:moveTo>
                    <a:cubicBezTo>
                      <a:pt x="10" y="7"/>
                      <a:pt x="8" y="10"/>
                      <a:pt x="8" y="18"/>
                    </a:cubicBezTo>
                    <a:cubicBezTo>
                      <a:pt x="8" y="26"/>
                      <a:pt x="10" y="29"/>
                      <a:pt x="16" y="29"/>
                    </a:cubicBezTo>
                    <a:cubicBezTo>
                      <a:pt x="22" y="29"/>
                      <a:pt x="24" y="26"/>
                      <a:pt x="24" y="18"/>
                    </a:cubicBezTo>
                    <a:cubicBezTo>
                      <a:pt x="24" y="10"/>
                      <a:pt x="22" y="7"/>
                      <a:pt x="16" y="7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82" name="Freeform 212"/>
              <p:cNvSpPr>
                <a:spLocks/>
              </p:cNvSpPr>
              <p:nvPr userDrawn="1"/>
            </p:nvSpPr>
            <p:spPr bwMode="auto">
              <a:xfrm>
                <a:off x="2766" y="708"/>
                <a:ext cx="44" cy="31"/>
              </a:xfrm>
              <a:custGeom>
                <a:avLst/>
                <a:gdLst>
                  <a:gd name="T0" fmla="*/ 21 w 51"/>
                  <a:gd name="T1" fmla="*/ 15 h 36"/>
                  <a:gd name="T2" fmla="*/ 19 w 51"/>
                  <a:gd name="T3" fmla="*/ 15 h 36"/>
                  <a:gd name="T4" fmla="*/ 18 w 51"/>
                  <a:gd name="T5" fmla="*/ 14 h 36"/>
                  <a:gd name="T6" fmla="*/ 18 w 51"/>
                  <a:gd name="T7" fmla="*/ 6 h 36"/>
                  <a:gd name="T8" fmla="*/ 16 w 51"/>
                  <a:gd name="T9" fmla="*/ 3 h 36"/>
                  <a:gd name="T10" fmla="*/ 12 w 51"/>
                  <a:gd name="T11" fmla="*/ 4 h 36"/>
                  <a:gd name="T12" fmla="*/ 12 w 51"/>
                  <a:gd name="T13" fmla="*/ 6 h 36"/>
                  <a:gd name="T14" fmla="*/ 12 w 51"/>
                  <a:gd name="T15" fmla="*/ 14 h 36"/>
                  <a:gd name="T16" fmla="*/ 12 w 51"/>
                  <a:gd name="T17" fmla="*/ 15 h 36"/>
                  <a:gd name="T18" fmla="*/ 9 w 51"/>
                  <a:gd name="T19" fmla="*/ 15 h 36"/>
                  <a:gd name="T20" fmla="*/ 9 w 51"/>
                  <a:gd name="T21" fmla="*/ 14 h 36"/>
                  <a:gd name="T22" fmla="*/ 9 w 51"/>
                  <a:gd name="T23" fmla="*/ 5 h 36"/>
                  <a:gd name="T24" fmla="*/ 7 w 51"/>
                  <a:gd name="T25" fmla="*/ 3 h 36"/>
                  <a:gd name="T26" fmla="*/ 3 w 51"/>
                  <a:gd name="T27" fmla="*/ 4 h 36"/>
                  <a:gd name="T28" fmla="*/ 3 w 51"/>
                  <a:gd name="T29" fmla="*/ 14 h 36"/>
                  <a:gd name="T30" fmla="*/ 3 w 51"/>
                  <a:gd name="T31" fmla="*/ 15 h 36"/>
                  <a:gd name="T32" fmla="*/ 1 w 51"/>
                  <a:gd name="T33" fmla="*/ 15 h 36"/>
                  <a:gd name="T34" fmla="*/ 0 w 51"/>
                  <a:gd name="T35" fmla="*/ 14 h 36"/>
                  <a:gd name="T36" fmla="*/ 0 w 51"/>
                  <a:gd name="T37" fmla="*/ 2 h 36"/>
                  <a:gd name="T38" fmla="*/ 1 w 51"/>
                  <a:gd name="T39" fmla="*/ 0 h 36"/>
                  <a:gd name="T40" fmla="*/ 3 w 51"/>
                  <a:gd name="T41" fmla="*/ 0 h 36"/>
                  <a:gd name="T42" fmla="*/ 3 w 51"/>
                  <a:gd name="T43" fmla="*/ 2 h 36"/>
                  <a:gd name="T44" fmla="*/ 3 w 51"/>
                  <a:gd name="T45" fmla="*/ 3 h 36"/>
                  <a:gd name="T46" fmla="*/ 3 w 51"/>
                  <a:gd name="T47" fmla="*/ 3 h 36"/>
                  <a:gd name="T48" fmla="*/ 8 w 51"/>
                  <a:gd name="T49" fmla="*/ 0 h 36"/>
                  <a:gd name="T50" fmla="*/ 12 w 51"/>
                  <a:gd name="T51" fmla="*/ 3 h 36"/>
                  <a:gd name="T52" fmla="*/ 16 w 51"/>
                  <a:gd name="T53" fmla="*/ 0 h 36"/>
                  <a:gd name="T54" fmla="*/ 21 w 51"/>
                  <a:gd name="T55" fmla="*/ 5 h 36"/>
                  <a:gd name="T56" fmla="*/ 21 w 51"/>
                  <a:gd name="T57" fmla="*/ 14 h 36"/>
                  <a:gd name="T58" fmla="*/ 21 w 51"/>
                  <a:gd name="T59" fmla="*/ 15 h 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51" h="36">
                    <a:moveTo>
                      <a:pt x="50" y="36"/>
                    </a:moveTo>
                    <a:cubicBezTo>
                      <a:pt x="45" y="36"/>
                      <a:pt x="45" y="36"/>
                      <a:pt x="45" y="36"/>
                    </a:cubicBezTo>
                    <a:cubicBezTo>
                      <a:pt x="44" y="36"/>
                      <a:pt x="44" y="35"/>
                      <a:pt x="44" y="34"/>
                    </a:cubicBezTo>
                    <a:cubicBezTo>
                      <a:pt x="44" y="14"/>
                      <a:pt x="44" y="14"/>
                      <a:pt x="44" y="14"/>
                    </a:cubicBezTo>
                    <a:cubicBezTo>
                      <a:pt x="44" y="8"/>
                      <a:pt x="42" y="7"/>
                      <a:pt x="39" y="7"/>
                    </a:cubicBezTo>
                    <a:cubicBezTo>
                      <a:pt x="36" y="7"/>
                      <a:pt x="32" y="9"/>
                      <a:pt x="29" y="10"/>
                    </a:cubicBezTo>
                    <a:cubicBezTo>
                      <a:pt x="29" y="11"/>
                      <a:pt x="29" y="12"/>
                      <a:pt x="29" y="14"/>
                    </a:cubicBezTo>
                    <a:cubicBezTo>
                      <a:pt x="29" y="34"/>
                      <a:pt x="29" y="34"/>
                      <a:pt x="29" y="34"/>
                    </a:cubicBezTo>
                    <a:cubicBezTo>
                      <a:pt x="29" y="35"/>
                      <a:pt x="29" y="36"/>
                      <a:pt x="28" y="36"/>
                    </a:cubicBezTo>
                    <a:cubicBezTo>
                      <a:pt x="23" y="36"/>
                      <a:pt x="23" y="36"/>
                      <a:pt x="23" y="36"/>
                    </a:cubicBezTo>
                    <a:cubicBezTo>
                      <a:pt x="22" y="36"/>
                      <a:pt x="22" y="35"/>
                      <a:pt x="22" y="34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9"/>
                      <a:pt x="20" y="7"/>
                      <a:pt x="17" y="7"/>
                    </a:cubicBezTo>
                    <a:cubicBezTo>
                      <a:pt x="14" y="7"/>
                      <a:pt x="10" y="9"/>
                      <a:pt x="8" y="10"/>
                    </a:cubicBezTo>
                    <a:cubicBezTo>
                      <a:pt x="8" y="34"/>
                      <a:pt x="8" y="34"/>
                      <a:pt x="8" y="34"/>
                    </a:cubicBezTo>
                    <a:cubicBezTo>
                      <a:pt x="8" y="35"/>
                      <a:pt x="7" y="36"/>
                      <a:pt x="6" y="36"/>
                    </a:cubicBezTo>
                    <a:cubicBezTo>
                      <a:pt x="1" y="36"/>
                      <a:pt x="1" y="36"/>
                      <a:pt x="1" y="36"/>
                    </a:cubicBezTo>
                    <a:cubicBezTo>
                      <a:pt x="0" y="36"/>
                      <a:pt x="0" y="35"/>
                      <a:pt x="0" y="34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7" y="0"/>
                      <a:pt x="8" y="1"/>
                      <a:pt x="8" y="2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10" y="2"/>
                      <a:pt x="14" y="0"/>
                      <a:pt x="18" y="0"/>
                    </a:cubicBezTo>
                    <a:cubicBezTo>
                      <a:pt x="23" y="0"/>
                      <a:pt x="26" y="1"/>
                      <a:pt x="28" y="5"/>
                    </a:cubicBezTo>
                    <a:cubicBezTo>
                      <a:pt x="32" y="2"/>
                      <a:pt x="36" y="0"/>
                      <a:pt x="41" y="0"/>
                    </a:cubicBezTo>
                    <a:cubicBezTo>
                      <a:pt x="50" y="0"/>
                      <a:pt x="51" y="6"/>
                      <a:pt x="51" y="13"/>
                    </a:cubicBezTo>
                    <a:cubicBezTo>
                      <a:pt x="51" y="34"/>
                      <a:pt x="51" y="34"/>
                      <a:pt x="51" y="34"/>
                    </a:cubicBezTo>
                    <a:cubicBezTo>
                      <a:pt x="51" y="35"/>
                      <a:pt x="51" y="36"/>
                      <a:pt x="50" y="36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83" name="Freeform 213"/>
              <p:cNvSpPr>
                <a:spLocks/>
              </p:cNvSpPr>
              <p:nvPr userDrawn="1"/>
            </p:nvSpPr>
            <p:spPr bwMode="auto">
              <a:xfrm>
                <a:off x="2814" y="708"/>
                <a:ext cx="45" cy="31"/>
              </a:xfrm>
              <a:custGeom>
                <a:avLst/>
                <a:gdLst>
                  <a:gd name="T0" fmla="*/ 22 w 52"/>
                  <a:gd name="T1" fmla="*/ 15 h 36"/>
                  <a:gd name="T2" fmla="*/ 19 w 52"/>
                  <a:gd name="T3" fmla="*/ 15 h 36"/>
                  <a:gd name="T4" fmla="*/ 19 w 52"/>
                  <a:gd name="T5" fmla="*/ 14 h 36"/>
                  <a:gd name="T6" fmla="*/ 19 w 52"/>
                  <a:gd name="T7" fmla="*/ 6 h 36"/>
                  <a:gd name="T8" fmla="*/ 16 w 52"/>
                  <a:gd name="T9" fmla="*/ 3 h 36"/>
                  <a:gd name="T10" fmla="*/ 13 w 52"/>
                  <a:gd name="T11" fmla="*/ 4 h 36"/>
                  <a:gd name="T12" fmla="*/ 13 w 52"/>
                  <a:gd name="T13" fmla="*/ 6 h 36"/>
                  <a:gd name="T14" fmla="*/ 13 w 52"/>
                  <a:gd name="T15" fmla="*/ 14 h 36"/>
                  <a:gd name="T16" fmla="*/ 12 w 52"/>
                  <a:gd name="T17" fmla="*/ 15 h 36"/>
                  <a:gd name="T18" fmla="*/ 10 w 52"/>
                  <a:gd name="T19" fmla="*/ 15 h 36"/>
                  <a:gd name="T20" fmla="*/ 9 w 52"/>
                  <a:gd name="T21" fmla="*/ 14 h 36"/>
                  <a:gd name="T22" fmla="*/ 9 w 52"/>
                  <a:gd name="T23" fmla="*/ 5 h 36"/>
                  <a:gd name="T24" fmla="*/ 8 w 52"/>
                  <a:gd name="T25" fmla="*/ 3 h 36"/>
                  <a:gd name="T26" fmla="*/ 3 w 52"/>
                  <a:gd name="T27" fmla="*/ 4 h 36"/>
                  <a:gd name="T28" fmla="*/ 3 w 52"/>
                  <a:gd name="T29" fmla="*/ 14 h 36"/>
                  <a:gd name="T30" fmla="*/ 3 w 52"/>
                  <a:gd name="T31" fmla="*/ 15 h 36"/>
                  <a:gd name="T32" fmla="*/ 1 w 52"/>
                  <a:gd name="T33" fmla="*/ 15 h 36"/>
                  <a:gd name="T34" fmla="*/ 0 w 52"/>
                  <a:gd name="T35" fmla="*/ 14 h 36"/>
                  <a:gd name="T36" fmla="*/ 0 w 52"/>
                  <a:gd name="T37" fmla="*/ 2 h 36"/>
                  <a:gd name="T38" fmla="*/ 1 w 52"/>
                  <a:gd name="T39" fmla="*/ 0 h 36"/>
                  <a:gd name="T40" fmla="*/ 3 w 52"/>
                  <a:gd name="T41" fmla="*/ 0 h 36"/>
                  <a:gd name="T42" fmla="*/ 3 w 52"/>
                  <a:gd name="T43" fmla="*/ 2 h 36"/>
                  <a:gd name="T44" fmla="*/ 3 w 52"/>
                  <a:gd name="T45" fmla="*/ 3 h 36"/>
                  <a:gd name="T46" fmla="*/ 3 w 52"/>
                  <a:gd name="T47" fmla="*/ 3 h 36"/>
                  <a:gd name="T48" fmla="*/ 8 w 52"/>
                  <a:gd name="T49" fmla="*/ 0 h 36"/>
                  <a:gd name="T50" fmla="*/ 12 w 52"/>
                  <a:gd name="T51" fmla="*/ 3 h 36"/>
                  <a:gd name="T52" fmla="*/ 17 w 52"/>
                  <a:gd name="T53" fmla="*/ 0 h 36"/>
                  <a:gd name="T54" fmla="*/ 22 w 52"/>
                  <a:gd name="T55" fmla="*/ 5 h 36"/>
                  <a:gd name="T56" fmla="*/ 22 w 52"/>
                  <a:gd name="T57" fmla="*/ 14 h 36"/>
                  <a:gd name="T58" fmla="*/ 22 w 52"/>
                  <a:gd name="T59" fmla="*/ 15 h 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52" h="36">
                    <a:moveTo>
                      <a:pt x="51" y="36"/>
                    </a:moveTo>
                    <a:cubicBezTo>
                      <a:pt x="45" y="36"/>
                      <a:pt x="45" y="36"/>
                      <a:pt x="45" y="36"/>
                    </a:cubicBezTo>
                    <a:cubicBezTo>
                      <a:pt x="44" y="36"/>
                      <a:pt x="44" y="35"/>
                      <a:pt x="44" y="34"/>
                    </a:cubicBezTo>
                    <a:cubicBezTo>
                      <a:pt x="44" y="14"/>
                      <a:pt x="44" y="14"/>
                      <a:pt x="44" y="14"/>
                    </a:cubicBezTo>
                    <a:cubicBezTo>
                      <a:pt x="44" y="8"/>
                      <a:pt x="43" y="7"/>
                      <a:pt x="39" y="7"/>
                    </a:cubicBezTo>
                    <a:cubicBezTo>
                      <a:pt x="36" y="7"/>
                      <a:pt x="32" y="9"/>
                      <a:pt x="30" y="10"/>
                    </a:cubicBezTo>
                    <a:cubicBezTo>
                      <a:pt x="30" y="11"/>
                      <a:pt x="30" y="12"/>
                      <a:pt x="30" y="14"/>
                    </a:cubicBezTo>
                    <a:cubicBezTo>
                      <a:pt x="30" y="34"/>
                      <a:pt x="30" y="34"/>
                      <a:pt x="30" y="34"/>
                    </a:cubicBezTo>
                    <a:cubicBezTo>
                      <a:pt x="30" y="35"/>
                      <a:pt x="30" y="36"/>
                      <a:pt x="29" y="36"/>
                    </a:cubicBezTo>
                    <a:cubicBezTo>
                      <a:pt x="23" y="36"/>
                      <a:pt x="23" y="36"/>
                      <a:pt x="23" y="36"/>
                    </a:cubicBezTo>
                    <a:cubicBezTo>
                      <a:pt x="22" y="36"/>
                      <a:pt x="22" y="35"/>
                      <a:pt x="22" y="34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9"/>
                      <a:pt x="21" y="7"/>
                      <a:pt x="17" y="7"/>
                    </a:cubicBezTo>
                    <a:cubicBezTo>
                      <a:pt x="15" y="7"/>
                      <a:pt x="11" y="9"/>
                      <a:pt x="8" y="10"/>
                    </a:cubicBezTo>
                    <a:cubicBezTo>
                      <a:pt x="8" y="34"/>
                      <a:pt x="8" y="34"/>
                      <a:pt x="8" y="34"/>
                    </a:cubicBezTo>
                    <a:cubicBezTo>
                      <a:pt x="8" y="35"/>
                      <a:pt x="8" y="36"/>
                      <a:pt x="7" y="36"/>
                    </a:cubicBezTo>
                    <a:cubicBezTo>
                      <a:pt x="1" y="36"/>
                      <a:pt x="1" y="36"/>
                      <a:pt x="1" y="36"/>
                    </a:cubicBezTo>
                    <a:cubicBezTo>
                      <a:pt x="1" y="36"/>
                      <a:pt x="0" y="35"/>
                      <a:pt x="0" y="34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8" y="0"/>
                      <a:pt x="8" y="1"/>
                      <a:pt x="8" y="2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11" y="2"/>
                      <a:pt x="15" y="0"/>
                      <a:pt x="19" y="0"/>
                    </a:cubicBezTo>
                    <a:cubicBezTo>
                      <a:pt x="23" y="0"/>
                      <a:pt x="26" y="1"/>
                      <a:pt x="29" y="5"/>
                    </a:cubicBezTo>
                    <a:cubicBezTo>
                      <a:pt x="32" y="2"/>
                      <a:pt x="37" y="0"/>
                      <a:pt x="41" y="0"/>
                    </a:cubicBezTo>
                    <a:cubicBezTo>
                      <a:pt x="51" y="0"/>
                      <a:pt x="52" y="6"/>
                      <a:pt x="52" y="13"/>
                    </a:cubicBezTo>
                    <a:cubicBezTo>
                      <a:pt x="52" y="34"/>
                      <a:pt x="52" y="34"/>
                      <a:pt x="52" y="34"/>
                    </a:cubicBezTo>
                    <a:cubicBezTo>
                      <a:pt x="52" y="35"/>
                      <a:pt x="52" y="36"/>
                      <a:pt x="51" y="36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84" name="Freeform 214"/>
              <p:cNvSpPr>
                <a:spLocks noEditPoints="1"/>
              </p:cNvSpPr>
              <p:nvPr userDrawn="1"/>
            </p:nvSpPr>
            <p:spPr bwMode="auto">
              <a:xfrm>
                <a:off x="2863" y="697"/>
                <a:ext cx="8" cy="42"/>
              </a:xfrm>
              <a:custGeom>
                <a:avLst/>
                <a:gdLst>
                  <a:gd name="T0" fmla="*/ 4 w 9"/>
                  <a:gd name="T1" fmla="*/ 3 h 49"/>
                  <a:gd name="T2" fmla="*/ 0 w 9"/>
                  <a:gd name="T3" fmla="*/ 3 h 49"/>
                  <a:gd name="T4" fmla="*/ 4 w 9"/>
                  <a:gd name="T5" fmla="*/ 0 h 49"/>
                  <a:gd name="T6" fmla="*/ 4 w 9"/>
                  <a:gd name="T7" fmla="*/ 3 h 49"/>
                  <a:gd name="T8" fmla="*/ 4 w 9"/>
                  <a:gd name="T9" fmla="*/ 3 h 49"/>
                  <a:gd name="T10" fmla="*/ 4 w 9"/>
                  <a:gd name="T11" fmla="*/ 18 h 49"/>
                  <a:gd name="T12" fmla="*/ 4 w 9"/>
                  <a:gd name="T13" fmla="*/ 20 h 49"/>
                  <a:gd name="T14" fmla="*/ 2 w 9"/>
                  <a:gd name="T15" fmla="*/ 20 h 49"/>
                  <a:gd name="T16" fmla="*/ 1 w 9"/>
                  <a:gd name="T17" fmla="*/ 18 h 49"/>
                  <a:gd name="T18" fmla="*/ 1 w 9"/>
                  <a:gd name="T19" fmla="*/ 6 h 49"/>
                  <a:gd name="T20" fmla="*/ 2 w 9"/>
                  <a:gd name="T21" fmla="*/ 5 h 49"/>
                  <a:gd name="T22" fmla="*/ 4 w 9"/>
                  <a:gd name="T23" fmla="*/ 5 h 49"/>
                  <a:gd name="T24" fmla="*/ 4 w 9"/>
                  <a:gd name="T25" fmla="*/ 6 h 49"/>
                  <a:gd name="T26" fmla="*/ 4 w 9"/>
                  <a:gd name="T27" fmla="*/ 18 h 4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9" h="49">
                    <a:moveTo>
                      <a:pt x="5" y="8"/>
                    </a:moveTo>
                    <a:cubicBezTo>
                      <a:pt x="1" y="8"/>
                      <a:pt x="0" y="6"/>
                      <a:pt x="0" y="4"/>
                    </a:cubicBezTo>
                    <a:cubicBezTo>
                      <a:pt x="0" y="2"/>
                      <a:pt x="1" y="0"/>
                      <a:pt x="5" y="0"/>
                    </a:cubicBezTo>
                    <a:cubicBezTo>
                      <a:pt x="8" y="0"/>
                      <a:pt x="9" y="2"/>
                      <a:pt x="9" y="4"/>
                    </a:cubicBezTo>
                    <a:cubicBezTo>
                      <a:pt x="9" y="6"/>
                      <a:pt x="8" y="8"/>
                      <a:pt x="5" y="8"/>
                    </a:cubicBezTo>
                    <a:close/>
                    <a:moveTo>
                      <a:pt x="9" y="47"/>
                    </a:moveTo>
                    <a:cubicBezTo>
                      <a:pt x="9" y="48"/>
                      <a:pt x="8" y="49"/>
                      <a:pt x="7" y="49"/>
                    </a:cubicBezTo>
                    <a:cubicBezTo>
                      <a:pt x="2" y="49"/>
                      <a:pt x="2" y="49"/>
                      <a:pt x="2" y="49"/>
                    </a:cubicBezTo>
                    <a:cubicBezTo>
                      <a:pt x="1" y="49"/>
                      <a:pt x="1" y="48"/>
                      <a:pt x="1" y="47"/>
                    </a:cubicBezTo>
                    <a:cubicBezTo>
                      <a:pt x="1" y="15"/>
                      <a:pt x="1" y="15"/>
                      <a:pt x="1" y="15"/>
                    </a:cubicBezTo>
                    <a:cubicBezTo>
                      <a:pt x="1" y="14"/>
                      <a:pt x="1" y="13"/>
                      <a:pt x="2" y="13"/>
                    </a:cubicBezTo>
                    <a:cubicBezTo>
                      <a:pt x="7" y="13"/>
                      <a:pt x="7" y="13"/>
                      <a:pt x="7" y="13"/>
                    </a:cubicBezTo>
                    <a:cubicBezTo>
                      <a:pt x="8" y="13"/>
                      <a:pt x="9" y="14"/>
                      <a:pt x="9" y="15"/>
                    </a:cubicBezTo>
                    <a:lnTo>
                      <a:pt x="9" y="47"/>
                    </a:ln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85" name="Freeform 215"/>
              <p:cNvSpPr>
                <a:spLocks/>
              </p:cNvSpPr>
              <p:nvPr userDrawn="1"/>
            </p:nvSpPr>
            <p:spPr bwMode="auto">
              <a:xfrm>
                <a:off x="2875" y="708"/>
                <a:ext cx="23" cy="31"/>
              </a:xfrm>
              <a:custGeom>
                <a:avLst/>
                <a:gdLst>
                  <a:gd name="T0" fmla="*/ 5 w 27"/>
                  <a:gd name="T1" fmla="*/ 15 h 36"/>
                  <a:gd name="T2" fmla="*/ 1 w 27"/>
                  <a:gd name="T3" fmla="*/ 14 h 36"/>
                  <a:gd name="T4" fmla="*/ 0 w 27"/>
                  <a:gd name="T5" fmla="*/ 14 h 36"/>
                  <a:gd name="T6" fmla="*/ 0 w 27"/>
                  <a:gd name="T7" fmla="*/ 12 h 36"/>
                  <a:gd name="T8" fmla="*/ 2 w 27"/>
                  <a:gd name="T9" fmla="*/ 12 h 36"/>
                  <a:gd name="T10" fmla="*/ 5 w 27"/>
                  <a:gd name="T11" fmla="*/ 12 h 36"/>
                  <a:gd name="T12" fmla="*/ 8 w 27"/>
                  <a:gd name="T13" fmla="*/ 10 h 36"/>
                  <a:gd name="T14" fmla="*/ 5 w 27"/>
                  <a:gd name="T15" fmla="*/ 9 h 36"/>
                  <a:gd name="T16" fmla="*/ 0 w 27"/>
                  <a:gd name="T17" fmla="*/ 4 h 36"/>
                  <a:gd name="T18" fmla="*/ 5 w 27"/>
                  <a:gd name="T19" fmla="*/ 0 h 36"/>
                  <a:gd name="T20" fmla="*/ 9 w 27"/>
                  <a:gd name="T21" fmla="*/ 1 h 36"/>
                  <a:gd name="T22" fmla="*/ 10 w 27"/>
                  <a:gd name="T23" fmla="*/ 3 h 36"/>
                  <a:gd name="T24" fmla="*/ 9 w 27"/>
                  <a:gd name="T25" fmla="*/ 3 h 36"/>
                  <a:gd name="T26" fmla="*/ 9 w 27"/>
                  <a:gd name="T27" fmla="*/ 3 h 36"/>
                  <a:gd name="T28" fmla="*/ 6 w 27"/>
                  <a:gd name="T29" fmla="*/ 3 h 36"/>
                  <a:gd name="T30" fmla="*/ 3 w 27"/>
                  <a:gd name="T31" fmla="*/ 4 h 36"/>
                  <a:gd name="T32" fmla="*/ 6 w 27"/>
                  <a:gd name="T33" fmla="*/ 6 h 36"/>
                  <a:gd name="T34" fmla="*/ 10 w 27"/>
                  <a:gd name="T35" fmla="*/ 10 h 36"/>
                  <a:gd name="T36" fmla="*/ 5 w 27"/>
                  <a:gd name="T37" fmla="*/ 15 h 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27" h="36">
                    <a:moveTo>
                      <a:pt x="12" y="36"/>
                    </a:moveTo>
                    <a:cubicBezTo>
                      <a:pt x="9" y="36"/>
                      <a:pt x="4" y="36"/>
                      <a:pt x="1" y="35"/>
                    </a:cubicBezTo>
                    <a:cubicBezTo>
                      <a:pt x="0" y="34"/>
                      <a:pt x="0" y="33"/>
                      <a:pt x="0" y="32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29"/>
                      <a:pt x="1" y="29"/>
                      <a:pt x="2" y="29"/>
                    </a:cubicBezTo>
                    <a:cubicBezTo>
                      <a:pt x="5" y="29"/>
                      <a:pt x="10" y="30"/>
                      <a:pt x="12" y="30"/>
                    </a:cubicBezTo>
                    <a:cubicBezTo>
                      <a:pt x="17" y="30"/>
                      <a:pt x="19" y="28"/>
                      <a:pt x="19" y="26"/>
                    </a:cubicBezTo>
                    <a:cubicBezTo>
                      <a:pt x="19" y="22"/>
                      <a:pt x="18" y="22"/>
                      <a:pt x="13" y="21"/>
                    </a:cubicBezTo>
                    <a:cubicBezTo>
                      <a:pt x="6" y="20"/>
                      <a:pt x="0" y="18"/>
                      <a:pt x="0" y="11"/>
                    </a:cubicBezTo>
                    <a:cubicBezTo>
                      <a:pt x="0" y="3"/>
                      <a:pt x="5" y="0"/>
                      <a:pt x="13" y="0"/>
                    </a:cubicBezTo>
                    <a:cubicBezTo>
                      <a:pt x="16" y="0"/>
                      <a:pt x="21" y="0"/>
                      <a:pt x="24" y="1"/>
                    </a:cubicBezTo>
                    <a:cubicBezTo>
                      <a:pt x="26" y="2"/>
                      <a:pt x="26" y="2"/>
                      <a:pt x="26" y="3"/>
                    </a:cubicBezTo>
                    <a:cubicBezTo>
                      <a:pt x="25" y="6"/>
                      <a:pt x="25" y="6"/>
                      <a:pt x="25" y="6"/>
                    </a:cubicBezTo>
                    <a:cubicBezTo>
                      <a:pt x="25" y="7"/>
                      <a:pt x="25" y="7"/>
                      <a:pt x="23" y="7"/>
                    </a:cubicBezTo>
                    <a:cubicBezTo>
                      <a:pt x="20" y="7"/>
                      <a:pt x="16" y="6"/>
                      <a:pt x="14" y="6"/>
                    </a:cubicBezTo>
                    <a:cubicBezTo>
                      <a:pt x="9" y="6"/>
                      <a:pt x="8" y="7"/>
                      <a:pt x="8" y="10"/>
                    </a:cubicBezTo>
                    <a:cubicBezTo>
                      <a:pt x="8" y="13"/>
                      <a:pt x="10" y="13"/>
                      <a:pt x="14" y="14"/>
                    </a:cubicBezTo>
                    <a:cubicBezTo>
                      <a:pt x="21" y="15"/>
                      <a:pt x="27" y="16"/>
                      <a:pt x="27" y="25"/>
                    </a:cubicBezTo>
                    <a:cubicBezTo>
                      <a:pt x="27" y="33"/>
                      <a:pt x="20" y="36"/>
                      <a:pt x="12" y="36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86" name="Freeform 216"/>
              <p:cNvSpPr>
                <a:spLocks/>
              </p:cNvSpPr>
              <p:nvPr userDrawn="1"/>
            </p:nvSpPr>
            <p:spPr bwMode="auto">
              <a:xfrm>
                <a:off x="2901" y="708"/>
                <a:ext cx="23" cy="31"/>
              </a:xfrm>
              <a:custGeom>
                <a:avLst/>
                <a:gdLst>
                  <a:gd name="T0" fmla="*/ 5 w 27"/>
                  <a:gd name="T1" fmla="*/ 15 h 36"/>
                  <a:gd name="T2" fmla="*/ 1 w 27"/>
                  <a:gd name="T3" fmla="*/ 14 h 36"/>
                  <a:gd name="T4" fmla="*/ 0 w 27"/>
                  <a:gd name="T5" fmla="*/ 14 h 36"/>
                  <a:gd name="T6" fmla="*/ 0 w 27"/>
                  <a:gd name="T7" fmla="*/ 12 h 36"/>
                  <a:gd name="T8" fmla="*/ 2 w 27"/>
                  <a:gd name="T9" fmla="*/ 12 h 36"/>
                  <a:gd name="T10" fmla="*/ 5 w 27"/>
                  <a:gd name="T11" fmla="*/ 12 h 36"/>
                  <a:gd name="T12" fmla="*/ 8 w 27"/>
                  <a:gd name="T13" fmla="*/ 10 h 36"/>
                  <a:gd name="T14" fmla="*/ 5 w 27"/>
                  <a:gd name="T15" fmla="*/ 9 h 36"/>
                  <a:gd name="T16" fmla="*/ 0 w 27"/>
                  <a:gd name="T17" fmla="*/ 4 h 36"/>
                  <a:gd name="T18" fmla="*/ 6 w 27"/>
                  <a:gd name="T19" fmla="*/ 0 h 36"/>
                  <a:gd name="T20" fmla="*/ 9 w 27"/>
                  <a:gd name="T21" fmla="*/ 1 h 36"/>
                  <a:gd name="T22" fmla="*/ 10 w 27"/>
                  <a:gd name="T23" fmla="*/ 3 h 36"/>
                  <a:gd name="T24" fmla="*/ 9 w 27"/>
                  <a:gd name="T25" fmla="*/ 3 h 36"/>
                  <a:gd name="T26" fmla="*/ 9 w 27"/>
                  <a:gd name="T27" fmla="*/ 3 h 36"/>
                  <a:gd name="T28" fmla="*/ 6 w 27"/>
                  <a:gd name="T29" fmla="*/ 3 h 36"/>
                  <a:gd name="T30" fmla="*/ 3 w 27"/>
                  <a:gd name="T31" fmla="*/ 4 h 36"/>
                  <a:gd name="T32" fmla="*/ 6 w 27"/>
                  <a:gd name="T33" fmla="*/ 6 h 36"/>
                  <a:gd name="T34" fmla="*/ 10 w 27"/>
                  <a:gd name="T35" fmla="*/ 10 h 36"/>
                  <a:gd name="T36" fmla="*/ 5 w 27"/>
                  <a:gd name="T37" fmla="*/ 15 h 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27" h="36">
                    <a:moveTo>
                      <a:pt x="13" y="36"/>
                    </a:moveTo>
                    <a:cubicBezTo>
                      <a:pt x="9" y="36"/>
                      <a:pt x="4" y="36"/>
                      <a:pt x="1" y="35"/>
                    </a:cubicBezTo>
                    <a:cubicBezTo>
                      <a:pt x="0" y="34"/>
                      <a:pt x="0" y="33"/>
                      <a:pt x="0" y="32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1" y="29"/>
                      <a:pt x="1" y="29"/>
                      <a:pt x="2" y="29"/>
                    </a:cubicBezTo>
                    <a:cubicBezTo>
                      <a:pt x="5" y="29"/>
                      <a:pt x="10" y="30"/>
                      <a:pt x="13" y="30"/>
                    </a:cubicBezTo>
                    <a:cubicBezTo>
                      <a:pt x="17" y="30"/>
                      <a:pt x="19" y="28"/>
                      <a:pt x="19" y="26"/>
                    </a:cubicBezTo>
                    <a:cubicBezTo>
                      <a:pt x="19" y="22"/>
                      <a:pt x="18" y="22"/>
                      <a:pt x="13" y="21"/>
                    </a:cubicBezTo>
                    <a:cubicBezTo>
                      <a:pt x="6" y="20"/>
                      <a:pt x="0" y="18"/>
                      <a:pt x="0" y="11"/>
                    </a:cubicBezTo>
                    <a:cubicBezTo>
                      <a:pt x="0" y="3"/>
                      <a:pt x="5" y="0"/>
                      <a:pt x="14" y="0"/>
                    </a:cubicBezTo>
                    <a:cubicBezTo>
                      <a:pt x="16" y="0"/>
                      <a:pt x="21" y="0"/>
                      <a:pt x="24" y="1"/>
                    </a:cubicBezTo>
                    <a:cubicBezTo>
                      <a:pt x="26" y="2"/>
                      <a:pt x="26" y="2"/>
                      <a:pt x="26" y="3"/>
                    </a:cubicBezTo>
                    <a:cubicBezTo>
                      <a:pt x="25" y="6"/>
                      <a:pt x="25" y="6"/>
                      <a:pt x="25" y="6"/>
                    </a:cubicBezTo>
                    <a:cubicBezTo>
                      <a:pt x="25" y="7"/>
                      <a:pt x="25" y="7"/>
                      <a:pt x="23" y="7"/>
                    </a:cubicBezTo>
                    <a:cubicBezTo>
                      <a:pt x="20" y="7"/>
                      <a:pt x="16" y="6"/>
                      <a:pt x="14" y="6"/>
                    </a:cubicBezTo>
                    <a:cubicBezTo>
                      <a:pt x="9" y="6"/>
                      <a:pt x="8" y="7"/>
                      <a:pt x="8" y="10"/>
                    </a:cubicBezTo>
                    <a:cubicBezTo>
                      <a:pt x="8" y="13"/>
                      <a:pt x="10" y="13"/>
                      <a:pt x="14" y="14"/>
                    </a:cubicBezTo>
                    <a:cubicBezTo>
                      <a:pt x="21" y="15"/>
                      <a:pt x="27" y="16"/>
                      <a:pt x="27" y="25"/>
                    </a:cubicBezTo>
                    <a:cubicBezTo>
                      <a:pt x="27" y="33"/>
                      <a:pt x="20" y="36"/>
                      <a:pt x="13" y="36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87" name="Freeform 217"/>
              <p:cNvSpPr>
                <a:spLocks noEditPoints="1"/>
              </p:cNvSpPr>
              <p:nvPr userDrawn="1"/>
            </p:nvSpPr>
            <p:spPr bwMode="auto">
              <a:xfrm>
                <a:off x="2928" y="697"/>
                <a:ext cx="7" cy="42"/>
              </a:xfrm>
              <a:custGeom>
                <a:avLst/>
                <a:gdLst>
                  <a:gd name="T0" fmla="*/ 4 w 8"/>
                  <a:gd name="T1" fmla="*/ 3 h 49"/>
                  <a:gd name="T2" fmla="*/ 0 w 8"/>
                  <a:gd name="T3" fmla="*/ 3 h 49"/>
                  <a:gd name="T4" fmla="*/ 4 w 8"/>
                  <a:gd name="T5" fmla="*/ 0 h 49"/>
                  <a:gd name="T6" fmla="*/ 4 w 8"/>
                  <a:gd name="T7" fmla="*/ 3 h 49"/>
                  <a:gd name="T8" fmla="*/ 4 w 8"/>
                  <a:gd name="T9" fmla="*/ 3 h 49"/>
                  <a:gd name="T10" fmla="*/ 4 w 8"/>
                  <a:gd name="T11" fmla="*/ 18 h 49"/>
                  <a:gd name="T12" fmla="*/ 4 w 8"/>
                  <a:gd name="T13" fmla="*/ 20 h 49"/>
                  <a:gd name="T14" fmla="*/ 1 w 8"/>
                  <a:gd name="T15" fmla="*/ 20 h 49"/>
                  <a:gd name="T16" fmla="*/ 0 w 8"/>
                  <a:gd name="T17" fmla="*/ 18 h 49"/>
                  <a:gd name="T18" fmla="*/ 0 w 8"/>
                  <a:gd name="T19" fmla="*/ 6 h 49"/>
                  <a:gd name="T20" fmla="*/ 1 w 8"/>
                  <a:gd name="T21" fmla="*/ 5 h 49"/>
                  <a:gd name="T22" fmla="*/ 4 w 8"/>
                  <a:gd name="T23" fmla="*/ 5 h 49"/>
                  <a:gd name="T24" fmla="*/ 4 w 8"/>
                  <a:gd name="T25" fmla="*/ 6 h 49"/>
                  <a:gd name="T26" fmla="*/ 4 w 8"/>
                  <a:gd name="T27" fmla="*/ 18 h 4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8" h="49">
                    <a:moveTo>
                      <a:pt x="4" y="8"/>
                    </a:moveTo>
                    <a:cubicBezTo>
                      <a:pt x="0" y="8"/>
                      <a:pt x="0" y="6"/>
                      <a:pt x="0" y="4"/>
                    </a:cubicBezTo>
                    <a:cubicBezTo>
                      <a:pt x="0" y="2"/>
                      <a:pt x="1" y="0"/>
                      <a:pt x="4" y="0"/>
                    </a:cubicBezTo>
                    <a:cubicBezTo>
                      <a:pt x="8" y="0"/>
                      <a:pt x="8" y="2"/>
                      <a:pt x="8" y="4"/>
                    </a:cubicBezTo>
                    <a:cubicBezTo>
                      <a:pt x="8" y="6"/>
                      <a:pt x="8" y="8"/>
                      <a:pt x="4" y="8"/>
                    </a:cubicBezTo>
                    <a:close/>
                    <a:moveTo>
                      <a:pt x="8" y="47"/>
                    </a:moveTo>
                    <a:cubicBezTo>
                      <a:pt x="8" y="48"/>
                      <a:pt x="8" y="49"/>
                      <a:pt x="7" y="49"/>
                    </a:cubicBezTo>
                    <a:cubicBezTo>
                      <a:pt x="1" y="49"/>
                      <a:pt x="1" y="49"/>
                      <a:pt x="1" y="49"/>
                    </a:cubicBezTo>
                    <a:cubicBezTo>
                      <a:pt x="0" y="49"/>
                      <a:pt x="0" y="48"/>
                      <a:pt x="0" y="47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14"/>
                      <a:pt x="0" y="13"/>
                      <a:pt x="1" y="13"/>
                    </a:cubicBezTo>
                    <a:cubicBezTo>
                      <a:pt x="7" y="13"/>
                      <a:pt x="7" y="13"/>
                      <a:pt x="7" y="13"/>
                    </a:cubicBezTo>
                    <a:cubicBezTo>
                      <a:pt x="8" y="13"/>
                      <a:pt x="8" y="14"/>
                      <a:pt x="8" y="15"/>
                    </a:cubicBezTo>
                    <a:lnTo>
                      <a:pt x="8" y="47"/>
                    </a:ln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88" name="Freeform 218"/>
              <p:cNvSpPr>
                <a:spLocks noEditPoints="1"/>
              </p:cNvSpPr>
              <p:nvPr userDrawn="1"/>
            </p:nvSpPr>
            <p:spPr bwMode="auto">
              <a:xfrm>
                <a:off x="2939" y="708"/>
                <a:ext cx="27" cy="31"/>
              </a:xfrm>
              <a:custGeom>
                <a:avLst/>
                <a:gdLst>
                  <a:gd name="T0" fmla="*/ 7 w 31"/>
                  <a:gd name="T1" fmla="*/ 15 h 36"/>
                  <a:gd name="T2" fmla="*/ 0 w 31"/>
                  <a:gd name="T3" fmla="*/ 7 h 36"/>
                  <a:gd name="T4" fmla="*/ 7 w 31"/>
                  <a:gd name="T5" fmla="*/ 0 h 36"/>
                  <a:gd name="T6" fmla="*/ 14 w 31"/>
                  <a:gd name="T7" fmla="*/ 7 h 36"/>
                  <a:gd name="T8" fmla="*/ 7 w 31"/>
                  <a:gd name="T9" fmla="*/ 15 h 36"/>
                  <a:gd name="T10" fmla="*/ 7 w 31"/>
                  <a:gd name="T11" fmla="*/ 3 h 36"/>
                  <a:gd name="T12" fmla="*/ 3 w 31"/>
                  <a:gd name="T13" fmla="*/ 8 h 36"/>
                  <a:gd name="T14" fmla="*/ 7 w 31"/>
                  <a:gd name="T15" fmla="*/ 12 h 36"/>
                  <a:gd name="T16" fmla="*/ 10 w 31"/>
                  <a:gd name="T17" fmla="*/ 8 h 36"/>
                  <a:gd name="T18" fmla="*/ 7 w 31"/>
                  <a:gd name="T19" fmla="*/ 3 h 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1" h="36">
                    <a:moveTo>
                      <a:pt x="16" y="36"/>
                    </a:moveTo>
                    <a:cubicBezTo>
                      <a:pt x="1" y="36"/>
                      <a:pt x="0" y="26"/>
                      <a:pt x="0" y="17"/>
                    </a:cubicBezTo>
                    <a:cubicBezTo>
                      <a:pt x="0" y="11"/>
                      <a:pt x="2" y="0"/>
                      <a:pt x="16" y="0"/>
                    </a:cubicBezTo>
                    <a:cubicBezTo>
                      <a:pt x="30" y="0"/>
                      <a:pt x="31" y="9"/>
                      <a:pt x="31" y="17"/>
                    </a:cubicBezTo>
                    <a:cubicBezTo>
                      <a:pt x="31" y="26"/>
                      <a:pt x="30" y="36"/>
                      <a:pt x="16" y="36"/>
                    </a:cubicBezTo>
                    <a:close/>
                    <a:moveTo>
                      <a:pt x="16" y="7"/>
                    </a:moveTo>
                    <a:cubicBezTo>
                      <a:pt x="9" y="7"/>
                      <a:pt x="8" y="10"/>
                      <a:pt x="8" y="18"/>
                    </a:cubicBezTo>
                    <a:cubicBezTo>
                      <a:pt x="8" y="26"/>
                      <a:pt x="9" y="29"/>
                      <a:pt x="16" y="29"/>
                    </a:cubicBezTo>
                    <a:cubicBezTo>
                      <a:pt x="22" y="29"/>
                      <a:pt x="23" y="26"/>
                      <a:pt x="23" y="18"/>
                    </a:cubicBezTo>
                    <a:cubicBezTo>
                      <a:pt x="23" y="10"/>
                      <a:pt x="22" y="7"/>
                      <a:pt x="16" y="7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89" name="Freeform 219"/>
              <p:cNvSpPr>
                <a:spLocks/>
              </p:cNvSpPr>
              <p:nvPr userDrawn="1"/>
            </p:nvSpPr>
            <p:spPr bwMode="auto">
              <a:xfrm>
                <a:off x="2969" y="708"/>
                <a:ext cx="26" cy="31"/>
              </a:xfrm>
              <a:custGeom>
                <a:avLst/>
                <a:gdLst>
                  <a:gd name="T0" fmla="*/ 11 w 31"/>
                  <a:gd name="T1" fmla="*/ 15 h 36"/>
                  <a:gd name="T2" fmla="*/ 9 w 31"/>
                  <a:gd name="T3" fmla="*/ 15 h 36"/>
                  <a:gd name="T4" fmla="*/ 8 w 31"/>
                  <a:gd name="T5" fmla="*/ 14 h 36"/>
                  <a:gd name="T6" fmla="*/ 8 w 31"/>
                  <a:gd name="T7" fmla="*/ 6 h 36"/>
                  <a:gd name="T8" fmla="*/ 7 w 31"/>
                  <a:gd name="T9" fmla="*/ 3 h 36"/>
                  <a:gd name="T10" fmla="*/ 3 w 31"/>
                  <a:gd name="T11" fmla="*/ 4 h 36"/>
                  <a:gd name="T12" fmla="*/ 3 w 31"/>
                  <a:gd name="T13" fmla="*/ 14 h 36"/>
                  <a:gd name="T14" fmla="*/ 3 w 31"/>
                  <a:gd name="T15" fmla="*/ 15 h 36"/>
                  <a:gd name="T16" fmla="*/ 2 w 31"/>
                  <a:gd name="T17" fmla="*/ 15 h 36"/>
                  <a:gd name="T18" fmla="*/ 0 w 31"/>
                  <a:gd name="T19" fmla="*/ 14 h 36"/>
                  <a:gd name="T20" fmla="*/ 0 w 31"/>
                  <a:gd name="T21" fmla="*/ 2 h 36"/>
                  <a:gd name="T22" fmla="*/ 2 w 31"/>
                  <a:gd name="T23" fmla="*/ 0 h 36"/>
                  <a:gd name="T24" fmla="*/ 3 w 31"/>
                  <a:gd name="T25" fmla="*/ 0 h 36"/>
                  <a:gd name="T26" fmla="*/ 3 w 31"/>
                  <a:gd name="T27" fmla="*/ 2 h 36"/>
                  <a:gd name="T28" fmla="*/ 3 w 31"/>
                  <a:gd name="T29" fmla="*/ 3 h 36"/>
                  <a:gd name="T30" fmla="*/ 3 w 31"/>
                  <a:gd name="T31" fmla="*/ 3 h 36"/>
                  <a:gd name="T32" fmla="*/ 8 w 31"/>
                  <a:gd name="T33" fmla="*/ 0 h 36"/>
                  <a:gd name="T34" fmla="*/ 11 w 31"/>
                  <a:gd name="T35" fmla="*/ 5 h 36"/>
                  <a:gd name="T36" fmla="*/ 11 w 31"/>
                  <a:gd name="T37" fmla="*/ 14 h 36"/>
                  <a:gd name="T38" fmla="*/ 11 w 31"/>
                  <a:gd name="T39" fmla="*/ 15 h 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1" h="36">
                    <a:moveTo>
                      <a:pt x="30" y="36"/>
                    </a:moveTo>
                    <a:cubicBezTo>
                      <a:pt x="25" y="36"/>
                      <a:pt x="25" y="36"/>
                      <a:pt x="25" y="36"/>
                    </a:cubicBezTo>
                    <a:cubicBezTo>
                      <a:pt x="24" y="36"/>
                      <a:pt x="23" y="35"/>
                      <a:pt x="23" y="34"/>
                    </a:cubicBezTo>
                    <a:cubicBezTo>
                      <a:pt x="23" y="14"/>
                      <a:pt x="23" y="14"/>
                      <a:pt x="23" y="14"/>
                    </a:cubicBezTo>
                    <a:cubicBezTo>
                      <a:pt x="23" y="10"/>
                      <a:pt x="22" y="7"/>
                      <a:pt x="18" y="7"/>
                    </a:cubicBezTo>
                    <a:cubicBezTo>
                      <a:pt x="15" y="7"/>
                      <a:pt x="10" y="9"/>
                      <a:pt x="8" y="10"/>
                    </a:cubicBezTo>
                    <a:cubicBezTo>
                      <a:pt x="8" y="34"/>
                      <a:pt x="8" y="34"/>
                      <a:pt x="8" y="34"/>
                    </a:cubicBezTo>
                    <a:cubicBezTo>
                      <a:pt x="8" y="35"/>
                      <a:pt x="8" y="36"/>
                      <a:pt x="7" y="36"/>
                    </a:cubicBezTo>
                    <a:cubicBezTo>
                      <a:pt x="2" y="36"/>
                      <a:pt x="2" y="36"/>
                      <a:pt x="2" y="36"/>
                    </a:cubicBezTo>
                    <a:cubicBezTo>
                      <a:pt x="1" y="36"/>
                      <a:pt x="0" y="35"/>
                      <a:pt x="0" y="34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8" y="0"/>
                      <a:pt x="8" y="1"/>
                      <a:pt x="8" y="2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11" y="2"/>
                      <a:pt x="16" y="0"/>
                      <a:pt x="21" y="0"/>
                    </a:cubicBezTo>
                    <a:cubicBezTo>
                      <a:pt x="30" y="0"/>
                      <a:pt x="31" y="6"/>
                      <a:pt x="31" y="13"/>
                    </a:cubicBezTo>
                    <a:cubicBezTo>
                      <a:pt x="31" y="34"/>
                      <a:pt x="31" y="34"/>
                      <a:pt x="31" y="34"/>
                    </a:cubicBezTo>
                    <a:cubicBezTo>
                      <a:pt x="31" y="35"/>
                      <a:pt x="31" y="36"/>
                      <a:pt x="30" y="36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/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1027" name="Rectangle 133"/>
          <p:cNvSpPr>
            <a:spLocks noChangeArrowheads="1"/>
          </p:cNvSpPr>
          <p:nvPr userDrawn="1"/>
        </p:nvSpPr>
        <p:spPr bwMode="auto">
          <a:xfrm>
            <a:off x="4268788" y="6659563"/>
            <a:ext cx="601662" cy="198437"/>
          </a:xfrm>
          <a:prstGeom prst="rect">
            <a:avLst/>
          </a:prstGeom>
          <a:solidFill>
            <a:srgbClr val="EE8032"/>
          </a:solidFill>
          <a:ln w="9525" algn="ctr">
            <a:solidFill>
              <a:srgbClr val="EE8032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lIns="18000" tIns="118800" anchor="ctr"/>
          <a:lstStyle/>
          <a:p>
            <a:pPr algn="ctr" defTabSz="457200">
              <a:lnSpc>
                <a:spcPct val="70000"/>
              </a:lnSpc>
              <a:spcBef>
                <a:spcPct val="20000"/>
              </a:spcBef>
              <a:buClr>
                <a:schemeClr val="bg1"/>
              </a:buClr>
              <a:defRPr/>
            </a:pPr>
            <a:r>
              <a:rPr lang="fr-BE" sz="800">
                <a:solidFill>
                  <a:schemeClr val="bg1"/>
                </a:solidFill>
              </a:rPr>
              <a:t>Energy</a:t>
            </a:r>
            <a:endParaRPr lang="en-GB" sz="800">
              <a:solidFill>
                <a:schemeClr val="bg1"/>
              </a:solidFill>
            </a:endParaRPr>
          </a:p>
          <a:p>
            <a:pPr algn="ctr" defTabSz="457200">
              <a:defRPr/>
            </a:pPr>
            <a:endParaRPr lang="en-GB" sz="90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" y="-100013"/>
            <a:ext cx="9144000" cy="622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0" y="4997450"/>
            <a:ext cx="9180513" cy="1860550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 defTabSz="4572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</a:endParaRPr>
          </a:p>
        </p:txBody>
      </p:sp>
      <p:sp>
        <p:nvSpPr>
          <p:cNvPr id="14340" name="Rectangle 68"/>
          <p:cNvSpPr>
            <a:spLocks noChangeArrowheads="1"/>
          </p:cNvSpPr>
          <p:nvPr/>
        </p:nvSpPr>
        <p:spPr bwMode="auto">
          <a:xfrm>
            <a:off x="4268788" y="6659563"/>
            <a:ext cx="601662" cy="198437"/>
          </a:xfrm>
          <a:prstGeom prst="rect">
            <a:avLst/>
          </a:prstGeom>
          <a:solidFill>
            <a:srgbClr val="EE8032"/>
          </a:solidFill>
          <a:ln w="9525" algn="ctr">
            <a:solidFill>
              <a:srgbClr val="EE8032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lIns="18000" tIns="118800" anchor="ctr"/>
          <a:lstStyle>
            <a:lvl1pPr defTabSz="4572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70000"/>
              </a:lnSpc>
              <a:spcBef>
                <a:spcPct val="20000"/>
              </a:spcBef>
              <a:buClr>
                <a:schemeClr val="bg1"/>
              </a:buClr>
            </a:pPr>
            <a:r>
              <a:rPr lang="fr-BE" altLang="fr-FR" sz="800">
                <a:solidFill>
                  <a:schemeClr val="bg1"/>
                </a:solidFill>
              </a:rPr>
              <a:t>Energy</a:t>
            </a:r>
            <a:endParaRPr lang="en-GB" altLang="fr-FR" sz="800">
              <a:solidFill>
                <a:schemeClr val="bg1"/>
              </a:solidFill>
            </a:endParaRPr>
          </a:p>
          <a:p>
            <a:pPr algn="ctr" eaLnBrk="1" hangingPunct="1"/>
            <a:endParaRPr lang="en-GB" altLang="fr-FR" sz="900">
              <a:solidFill>
                <a:schemeClr val="bg1"/>
              </a:solidFill>
            </a:endParaRPr>
          </a:p>
        </p:txBody>
      </p:sp>
      <p:grpSp>
        <p:nvGrpSpPr>
          <p:cNvPr id="14341" name="Group 13"/>
          <p:cNvGrpSpPr>
            <a:grpSpLocks/>
          </p:cNvGrpSpPr>
          <p:nvPr/>
        </p:nvGrpSpPr>
        <p:grpSpPr bwMode="auto">
          <a:xfrm>
            <a:off x="1314450" y="4810544"/>
            <a:ext cx="6832600" cy="2031568"/>
            <a:chOff x="872" y="2944"/>
            <a:chExt cx="4181" cy="1215"/>
          </a:xfrm>
        </p:grpSpPr>
        <p:sp>
          <p:nvSpPr>
            <p:cNvPr id="14405" name="Title Placeholder 1"/>
            <p:cNvSpPr>
              <a:spLocks/>
            </p:cNvSpPr>
            <p:nvPr/>
          </p:nvSpPr>
          <p:spPr bwMode="gray">
            <a:xfrm>
              <a:off x="1699" y="2944"/>
              <a:ext cx="3354" cy="1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/>
              <a:r>
                <a:rPr lang="en-US" altLang="fr-FR" sz="3600" b="1" dirty="0" smtClean="0">
                  <a:solidFill>
                    <a:schemeClr val="bg1"/>
                  </a:solidFill>
                  <a:sym typeface="Wingdings" panose="05000000000000000000" pitchFamily="2" charset="2"/>
                </a:rPr>
                <a:t>Selecting indicators to measure energy poverty</a:t>
              </a:r>
              <a:endParaRPr lang="en-US" altLang="fr-FR" sz="3600" b="1" dirty="0">
                <a:solidFill>
                  <a:schemeClr val="bg1"/>
                </a:solidFill>
                <a:sym typeface="Wingdings" panose="05000000000000000000" pitchFamily="2" charset="2"/>
              </a:endParaRPr>
            </a:p>
            <a:p>
              <a:pPr algn="r" eaLnBrk="1" hangingPunct="1"/>
              <a:r>
                <a:rPr lang="en-US" altLang="fr-FR" sz="3000" b="1" dirty="0" smtClean="0">
                  <a:solidFill>
                    <a:schemeClr val="bg1"/>
                  </a:solidFill>
                  <a:sym typeface="Wingdings" panose="05000000000000000000" pitchFamily="2" charset="2"/>
                </a:rPr>
                <a:t>Citizens Energy Forum 24.2. 2016</a:t>
              </a:r>
              <a:endParaRPr lang="en-US" altLang="fr-FR" sz="3000" b="1" dirty="0">
                <a:solidFill>
                  <a:schemeClr val="bg1"/>
                </a:solidFill>
                <a:sym typeface="Wingdings" panose="05000000000000000000" pitchFamily="2" charset="2"/>
              </a:endParaRPr>
            </a:p>
            <a:p>
              <a:pPr algn="ctr" eaLnBrk="1" hangingPunct="1"/>
              <a:endParaRPr lang="en-GB" altLang="fr-FR" sz="3000" b="1" dirty="0">
                <a:solidFill>
                  <a:schemeClr val="bg1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14406" name="Date Placeholder 3"/>
            <p:cNvSpPr>
              <a:spLocks/>
            </p:cNvSpPr>
            <p:nvPr/>
          </p:nvSpPr>
          <p:spPr bwMode="gray">
            <a:xfrm>
              <a:off x="872" y="3827"/>
              <a:ext cx="412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10000"/>
                </a:lnSpc>
              </a:pPr>
              <a:r>
                <a:rPr lang="de-DE" altLang="fr-FR" b="1" dirty="0">
                  <a:solidFill>
                    <a:schemeClr val="bg1"/>
                  </a:solidFill>
                </a:rPr>
                <a:t>Eero </a:t>
              </a:r>
              <a:r>
                <a:rPr lang="de-DE" altLang="fr-FR" b="1" dirty="0" err="1">
                  <a:solidFill>
                    <a:schemeClr val="bg1"/>
                  </a:solidFill>
                </a:rPr>
                <a:t>Ailio</a:t>
              </a:r>
              <a:r>
                <a:rPr lang="de-DE" altLang="fr-FR" b="1" dirty="0">
                  <a:solidFill>
                    <a:schemeClr val="bg1"/>
                  </a:solidFill>
                </a:rPr>
                <a:t>, </a:t>
              </a:r>
              <a:r>
                <a:rPr lang="de-DE" altLang="fr-FR" b="1" dirty="0" err="1">
                  <a:solidFill>
                    <a:schemeClr val="bg1"/>
                  </a:solidFill>
                </a:rPr>
                <a:t>DHoU</a:t>
              </a:r>
              <a:r>
                <a:rPr lang="de-DE" altLang="fr-FR" b="1" dirty="0">
                  <a:solidFill>
                    <a:schemeClr val="bg1"/>
                  </a:solidFill>
                </a:rPr>
                <a:t>, DG ENER B3</a:t>
              </a:r>
            </a:p>
          </p:txBody>
        </p:sp>
      </p:grpSp>
      <p:grpSp>
        <p:nvGrpSpPr>
          <p:cNvPr id="14342" name="Group 5"/>
          <p:cNvGrpSpPr>
            <a:grpSpLocks/>
          </p:cNvGrpSpPr>
          <p:nvPr/>
        </p:nvGrpSpPr>
        <p:grpSpPr bwMode="auto">
          <a:xfrm>
            <a:off x="0" y="-100013"/>
            <a:ext cx="9144000" cy="1441451"/>
            <a:chOff x="0" y="-99392"/>
            <a:chExt cx="9144000" cy="1440160"/>
          </a:xfrm>
        </p:grpSpPr>
        <p:sp>
          <p:nvSpPr>
            <p:cNvPr id="7" name="Rectangle 6"/>
            <p:cNvSpPr/>
            <p:nvPr/>
          </p:nvSpPr>
          <p:spPr>
            <a:xfrm>
              <a:off x="0" y="-99392"/>
              <a:ext cx="9144000" cy="1140391"/>
            </a:xfrm>
            <a:prstGeom prst="rect">
              <a:avLst/>
            </a:prstGeom>
            <a:solidFill>
              <a:srgbClr val="0F5494"/>
            </a:solidFill>
            <a:ln>
              <a:solidFill>
                <a:srgbClr val="0F5494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14344" name="Group 159"/>
            <p:cNvGrpSpPr>
              <a:grpSpLocks noChangeAspect="1"/>
            </p:cNvGrpSpPr>
            <p:nvPr/>
          </p:nvGrpSpPr>
          <p:grpSpPr bwMode="auto">
            <a:xfrm>
              <a:off x="3967163" y="343818"/>
              <a:ext cx="1436687" cy="996950"/>
              <a:chOff x="2499" y="164"/>
              <a:chExt cx="905" cy="628"/>
            </a:xfrm>
          </p:grpSpPr>
          <p:sp>
            <p:nvSpPr>
              <p:cNvPr id="14345" name="AutoShape 160"/>
              <p:cNvSpPr>
                <a:spLocks noChangeAspect="1" noChangeArrowheads="1" noTextEdit="1"/>
              </p:cNvSpPr>
              <p:nvPr/>
            </p:nvSpPr>
            <p:spPr bwMode="auto">
              <a:xfrm>
                <a:off x="2499" y="164"/>
                <a:ext cx="905" cy="6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46" name="Freeform 161"/>
              <p:cNvSpPr>
                <a:spLocks/>
              </p:cNvSpPr>
              <p:nvPr/>
            </p:nvSpPr>
            <p:spPr bwMode="auto">
              <a:xfrm>
                <a:off x="2499" y="165"/>
                <a:ext cx="445" cy="164"/>
              </a:xfrm>
              <a:custGeom>
                <a:avLst/>
                <a:gdLst>
                  <a:gd name="T0" fmla="*/ 0 w 521"/>
                  <a:gd name="T1" fmla="*/ 64 h 192"/>
                  <a:gd name="T2" fmla="*/ 108 w 521"/>
                  <a:gd name="T3" fmla="*/ 49 h 192"/>
                  <a:gd name="T4" fmla="*/ 119 w 521"/>
                  <a:gd name="T5" fmla="*/ 47 h 192"/>
                  <a:gd name="T6" fmla="*/ 143 w 521"/>
                  <a:gd name="T7" fmla="*/ 37 h 192"/>
                  <a:gd name="T8" fmla="*/ 161 w 521"/>
                  <a:gd name="T9" fmla="*/ 19 h 192"/>
                  <a:gd name="T10" fmla="*/ 173 w 521"/>
                  <a:gd name="T11" fmla="*/ 3 h 192"/>
                  <a:gd name="T12" fmla="*/ 173 w 521"/>
                  <a:gd name="T13" fmla="*/ 0 h 192"/>
                  <a:gd name="T14" fmla="*/ 159 w 521"/>
                  <a:gd name="T15" fmla="*/ 17 h 192"/>
                  <a:gd name="T16" fmla="*/ 140 w 521"/>
                  <a:gd name="T17" fmla="*/ 33 h 192"/>
                  <a:gd name="T18" fmla="*/ 118 w 521"/>
                  <a:gd name="T19" fmla="*/ 43 h 192"/>
                  <a:gd name="T20" fmla="*/ 107 w 521"/>
                  <a:gd name="T21" fmla="*/ 45 h 192"/>
                  <a:gd name="T22" fmla="*/ 97 w 521"/>
                  <a:gd name="T23" fmla="*/ 47 h 192"/>
                  <a:gd name="T24" fmla="*/ 0 w 521"/>
                  <a:gd name="T25" fmla="*/ 57 h 192"/>
                  <a:gd name="T26" fmla="*/ 0 w 521"/>
                  <a:gd name="T27" fmla="*/ 64 h 19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521" h="192">
                    <a:moveTo>
                      <a:pt x="0" y="192"/>
                    </a:moveTo>
                    <a:cubicBezTo>
                      <a:pt x="0" y="192"/>
                      <a:pt x="314" y="151"/>
                      <a:pt x="323" y="150"/>
                    </a:cubicBezTo>
                    <a:cubicBezTo>
                      <a:pt x="336" y="148"/>
                      <a:pt x="348" y="145"/>
                      <a:pt x="360" y="142"/>
                    </a:cubicBezTo>
                    <a:cubicBezTo>
                      <a:pt x="385" y="135"/>
                      <a:pt x="408" y="124"/>
                      <a:pt x="429" y="110"/>
                    </a:cubicBezTo>
                    <a:cubicBezTo>
                      <a:pt x="449" y="97"/>
                      <a:pt x="467" y="78"/>
                      <a:pt x="486" y="56"/>
                    </a:cubicBezTo>
                    <a:cubicBezTo>
                      <a:pt x="497" y="43"/>
                      <a:pt x="510" y="25"/>
                      <a:pt x="521" y="8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7" y="20"/>
                      <a:pt x="494" y="37"/>
                      <a:pt x="480" y="53"/>
                    </a:cubicBezTo>
                    <a:cubicBezTo>
                      <a:pt x="462" y="73"/>
                      <a:pt x="443" y="89"/>
                      <a:pt x="424" y="102"/>
                    </a:cubicBezTo>
                    <a:cubicBezTo>
                      <a:pt x="404" y="115"/>
                      <a:pt x="381" y="124"/>
                      <a:pt x="357" y="130"/>
                    </a:cubicBezTo>
                    <a:cubicBezTo>
                      <a:pt x="346" y="133"/>
                      <a:pt x="334" y="135"/>
                      <a:pt x="321" y="137"/>
                    </a:cubicBezTo>
                    <a:cubicBezTo>
                      <a:pt x="312" y="138"/>
                      <a:pt x="303" y="139"/>
                      <a:pt x="295" y="140"/>
                    </a:cubicBezTo>
                    <a:cubicBezTo>
                      <a:pt x="291" y="141"/>
                      <a:pt x="0" y="172"/>
                      <a:pt x="0" y="172"/>
                    </a:cubicBezTo>
                    <a:lnTo>
                      <a:pt x="0" y="19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47" name="Freeform 162"/>
              <p:cNvSpPr>
                <a:spLocks/>
              </p:cNvSpPr>
              <p:nvPr/>
            </p:nvSpPr>
            <p:spPr bwMode="auto">
              <a:xfrm>
                <a:off x="2499" y="201"/>
                <a:ext cx="445" cy="151"/>
              </a:xfrm>
              <a:custGeom>
                <a:avLst/>
                <a:gdLst>
                  <a:gd name="T0" fmla="*/ 139 w 521"/>
                  <a:gd name="T1" fmla="*/ 32 h 177"/>
                  <a:gd name="T2" fmla="*/ 118 w 521"/>
                  <a:gd name="T3" fmla="*/ 40 h 177"/>
                  <a:gd name="T4" fmla="*/ 105 w 521"/>
                  <a:gd name="T5" fmla="*/ 42 h 177"/>
                  <a:gd name="T6" fmla="*/ 97 w 521"/>
                  <a:gd name="T7" fmla="*/ 42 h 177"/>
                  <a:gd name="T8" fmla="*/ 92 w 521"/>
                  <a:gd name="T9" fmla="*/ 44 h 177"/>
                  <a:gd name="T10" fmla="*/ 0 w 521"/>
                  <a:gd name="T11" fmla="*/ 52 h 177"/>
                  <a:gd name="T12" fmla="*/ 0 w 521"/>
                  <a:gd name="T13" fmla="*/ 58 h 177"/>
                  <a:gd name="T14" fmla="*/ 94 w 521"/>
                  <a:gd name="T15" fmla="*/ 48 h 177"/>
                  <a:gd name="T16" fmla="*/ 97 w 521"/>
                  <a:gd name="T17" fmla="*/ 47 h 177"/>
                  <a:gd name="T18" fmla="*/ 105 w 521"/>
                  <a:gd name="T19" fmla="*/ 46 h 177"/>
                  <a:gd name="T20" fmla="*/ 118 w 521"/>
                  <a:gd name="T21" fmla="*/ 44 h 177"/>
                  <a:gd name="T22" fmla="*/ 142 w 521"/>
                  <a:gd name="T23" fmla="*/ 35 h 177"/>
                  <a:gd name="T24" fmla="*/ 161 w 521"/>
                  <a:gd name="T25" fmla="*/ 19 h 177"/>
                  <a:gd name="T26" fmla="*/ 173 w 521"/>
                  <a:gd name="T27" fmla="*/ 3 h 177"/>
                  <a:gd name="T28" fmla="*/ 173 w 521"/>
                  <a:gd name="T29" fmla="*/ 0 h 177"/>
                  <a:gd name="T30" fmla="*/ 159 w 521"/>
                  <a:gd name="T31" fmla="*/ 17 h 177"/>
                  <a:gd name="T32" fmla="*/ 139 w 521"/>
                  <a:gd name="T33" fmla="*/ 32 h 177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21" h="177">
                    <a:moveTo>
                      <a:pt x="421" y="97"/>
                    </a:moveTo>
                    <a:cubicBezTo>
                      <a:pt x="401" y="109"/>
                      <a:pt x="379" y="117"/>
                      <a:pt x="353" y="122"/>
                    </a:cubicBezTo>
                    <a:cubicBezTo>
                      <a:pt x="343" y="124"/>
                      <a:pt x="331" y="126"/>
                      <a:pt x="318" y="127"/>
                    </a:cubicBezTo>
                    <a:cubicBezTo>
                      <a:pt x="310" y="128"/>
                      <a:pt x="302" y="129"/>
                      <a:pt x="294" y="129"/>
                    </a:cubicBezTo>
                    <a:cubicBezTo>
                      <a:pt x="290" y="130"/>
                      <a:pt x="286" y="130"/>
                      <a:pt x="281" y="131"/>
                    </a:cubicBezTo>
                    <a:cubicBezTo>
                      <a:pt x="185" y="139"/>
                      <a:pt x="89" y="148"/>
                      <a:pt x="0" y="157"/>
                    </a:cubicBezTo>
                    <a:cubicBezTo>
                      <a:pt x="0" y="177"/>
                      <a:pt x="0" y="177"/>
                      <a:pt x="0" y="177"/>
                    </a:cubicBezTo>
                    <a:cubicBezTo>
                      <a:pt x="90" y="167"/>
                      <a:pt x="186" y="155"/>
                      <a:pt x="283" y="144"/>
                    </a:cubicBezTo>
                    <a:cubicBezTo>
                      <a:pt x="287" y="144"/>
                      <a:pt x="291" y="143"/>
                      <a:pt x="296" y="143"/>
                    </a:cubicBezTo>
                    <a:cubicBezTo>
                      <a:pt x="303" y="142"/>
                      <a:pt x="311" y="141"/>
                      <a:pt x="319" y="140"/>
                    </a:cubicBezTo>
                    <a:cubicBezTo>
                      <a:pt x="333" y="138"/>
                      <a:pt x="345" y="136"/>
                      <a:pt x="356" y="134"/>
                    </a:cubicBezTo>
                    <a:cubicBezTo>
                      <a:pt x="382" y="128"/>
                      <a:pt x="405" y="119"/>
                      <a:pt x="426" y="106"/>
                    </a:cubicBezTo>
                    <a:cubicBezTo>
                      <a:pt x="446" y="94"/>
                      <a:pt x="464" y="77"/>
                      <a:pt x="483" y="56"/>
                    </a:cubicBezTo>
                    <a:cubicBezTo>
                      <a:pt x="495" y="43"/>
                      <a:pt x="509" y="25"/>
                      <a:pt x="521" y="8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6" y="20"/>
                      <a:pt x="492" y="37"/>
                      <a:pt x="479" y="51"/>
                    </a:cubicBezTo>
                    <a:cubicBezTo>
                      <a:pt x="460" y="71"/>
                      <a:pt x="440" y="86"/>
                      <a:pt x="421" y="9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48" name="Freeform 163"/>
              <p:cNvSpPr>
                <a:spLocks/>
              </p:cNvSpPr>
              <p:nvPr/>
            </p:nvSpPr>
            <p:spPr bwMode="auto">
              <a:xfrm>
                <a:off x="2499" y="237"/>
                <a:ext cx="445" cy="138"/>
              </a:xfrm>
              <a:custGeom>
                <a:avLst/>
                <a:gdLst>
                  <a:gd name="T0" fmla="*/ 158 w 521"/>
                  <a:gd name="T1" fmla="*/ 17 h 161"/>
                  <a:gd name="T2" fmla="*/ 138 w 521"/>
                  <a:gd name="T3" fmla="*/ 31 h 161"/>
                  <a:gd name="T4" fmla="*/ 116 w 521"/>
                  <a:gd name="T5" fmla="*/ 38 h 161"/>
                  <a:gd name="T6" fmla="*/ 104 w 521"/>
                  <a:gd name="T7" fmla="*/ 39 h 161"/>
                  <a:gd name="T8" fmla="*/ 0 w 521"/>
                  <a:gd name="T9" fmla="*/ 48 h 161"/>
                  <a:gd name="T10" fmla="*/ 0 w 521"/>
                  <a:gd name="T11" fmla="*/ 55 h 161"/>
                  <a:gd name="T12" fmla="*/ 92 w 521"/>
                  <a:gd name="T13" fmla="*/ 45 h 161"/>
                  <a:gd name="T14" fmla="*/ 104 w 521"/>
                  <a:gd name="T15" fmla="*/ 44 h 161"/>
                  <a:gd name="T16" fmla="*/ 116 w 521"/>
                  <a:gd name="T17" fmla="*/ 42 h 161"/>
                  <a:gd name="T18" fmla="*/ 139 w 521"/>
                  <a:gd name="T19" fmla="*/ 33 h 161"/>
                  <a:gd name="T20" fmla="*/ 161 w 521"/>
                  <a:gd name="T21" fmla="*/ 18 h 161"/>
                  <a:gd name="T22" fmla="*/ 173 w 521"/>
                  <a:gd name="T23" fmla="*/ 3 h 161"/>
                  <a:gd name="T24" fmla="*/ 173 w 521"/>
                  <a:gd name="T25" fmla="*/ 0 h 161"/>
                  <a:gd name="T26" fmla="*/ 158 w 521"/>
                  <a:gd name="T27" fmla="*/ 17 h 16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521" h="161">
                    <a:moveTo>
                      <a:pt x="476" y="49"/>
                    </a:moveTo>
                    <a:cubicBezTo>
                      <a:pt x="457" y="67"/>
                      <a:pt x="437" y="81"/>
                      <a:pt x="416" y="90"/>
                    </a:cubicBezTo>
                    <a:cubicBezTo>
                      <a:pt x="397" y="100"/>
                      <a:pt x="374" y="107"/>
                      <a:pt x="349" y="111"/>
                    </a:cubicBezTo>
                    <a:cubicBezTo>
                      <a:pt x="338" y="113"/>
                      <a:pt x="326" y="114"/>
                      <a:pt x="313" y="115"/>
                    </a:cubicBezTo>
                    <a:cubicBezTo>
                      <a:pt x="0" y="141"/>
                      <a:pt x="0" y="141"/>
                      <a:pt x="0" y="14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278" y="132"/>
                      <a:pt x="278" y="132"/>
                      <a:pt x="278" y="132"/>
                    </a:cubicBezTo>
                    <a:cubicBezTo>
                      <a:pt x="314" y="128"/>
                      <a:pt x="314" y="128"/>
                      <a:pt x="314" y="128"/>
                    </a:cubicBezTo>
                    <a:cubicBezTo>
                      <a:pt x="328" y="127"/>
                      <a:pt x="340" y="125"/>
                      <a:pt x="350" y="123"/>
                    </a:cubicBezTo>
                    <a:cubicBezTo>
                      <a:pt x="377" y="118"/>
                      <a:pt x="400" y="110"/>
                      <a:pt x="421" y="100"/>
                    </a:cubicBezTo>
                    <a:cubicBezTo>
                      <a:pt x="442" y="89"/>
                      <a:pt x="463" y="71"/>
                      <a:pt x="482" y="53"/>
                    </a:cubicBezTo>
                    <a:cubicBezTo>
                      <a:pt x="495" y="40"/>
                      <a:pt x="508" y="24"/>
                      <a:pt x="521" y="7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5" y="20"/>
                      <a:pt x="491" y="36"/>
                      <a:pt x="476" y="4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49" name="Freeform 164"/>
              <p:cNvSpPr>
                <a:spLocks/>
              </p:cNvSpPr>
              <p:nvPr/>
            </p:nvSpPr>
            <p:spPr bwMode="auto">
              <a:xfrm>
                <a:off x="2499" y="311"/>
                <a:ext cx="445" cy="111"/>
              </a:xfrm>
              <a:custGeom>
                <a:avLst/>
                <a:gdLst>
                  <a:gd name="T0" fmla="*/ 132 w 521"/>
                  <a:gd name="T1" fmla="*/ 23 h 130"/>
                  <a:gd name="T2" fmla="*/ 113 w 521"/>
                  <a:gd name="T3" fmla="*/ 29 h 130"/>
                  <a:gd name="T4" fmla="*/ 97 w 521"/>
                  <a:gd name="T5" fmla="*/ 31 h 130"/>
                  <a:gd name="T6" fmla="*/ 90 w 521"/>
                  <a:gd name="T7" fmla="*/ 31 h 130"/>
                  <a:gd name="T8" fmla="*/ 44 w 521"/>
                  <a:gd name="T9" fmla="*/ 32 h 130"/>
                  <a:gd name="T10" fmla="*/ 0 w 521"/>
                  <a:gd name="T11" fmla="*/ 37 h 130"/>
                  <a:gd name="T12" fmla="*/ 0 w 521"/>
                  <a:gd name="T13" fmla="*/ 43 h 130"/>
                  <a:gd name="T14" fmla="*/ 44 w 521"/>
                  <a:gd name="T15" fmla="*/ 38 h 130"/>
                  <a:gd name="T16" fmla="*/ 91 w 521"/>
                  <a:gd name="T17" fmla="*/ 36 h 130"/>
                  <a:gd name="T18" fmla="*/ 102 w 521"/>
                  <a:gd name="T19" fmla="*/ 34 h 130"/>
                  <a:gd name="T20" fmla="*/ 114 w 521"/>
                  <a:gd name="T21" fmla="*/ 32 h 130"/>
                  <a:gd name="T22" fmla="*/ 138 w 521"/>
                  <a:gd name="T23" fmla="*/ 27 h 130"/>
                  <a:gd name="T24" fmla="*/ 158 w 521"/>
                  <a:gd name="T25" fmla="*/ 15 h 130"/>
                  <a:gd name="T26" fmla="*/ 173 w 521"/>
                  <a:gd name="T27" fmla="*/ 3 h 130"/>
                  <a:gd name="T28" fmla="*/ 173 w 521"/>
                  <a:gd name="T29" fmla="*/ 0 h 130"/>
                  <a:gd name="T30" fmla="*/ 158 w 521"/>
                  <a:gd name="T31" fmla="*/ 13 h 130"/>
                  <a:gd name="T32" fmla="*/ 132 w 521"/>
                  <a:gd name="T33" fmla="*/ 23 h 13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21" h="130">
                    <a:moveTo>
                      <a:pt x="400" y="69"/>
                    </a:moveTo>
                    <a:cubicBezTo>
                      <a:pt x="382" y="79"/>
                      <a:pt x="368" y="85"/>
                      <a:pt x="342" y="88"/>
                    </a:cubicBezTo>
                    <a:cubicBezTo>
                      <a:pt x="326" y="89"/>
                      <a:pt x="310" y="90"/>
                      <a:pt x="295" y="91"/>
                    </a:cubicBezTo>
                    <a:cubicBezTo>
                      <a:pt x="287" y="91"/>
                      <a:pt x="279" y="92"/>
                      <a:pt x="272" y="92"/>
                    </a:cubicBezTo>
                    <a:cubicBezTo>
                      <a:pt x="225" y="95"/>
                      <a:pt x="178" y="98"/>
                      <a:pt x="131" y="101"/>
                    </a:cubicBezTo>
                    <a:cubicBezTo>
                      <a:pt x="0" y="110"/>
                      <a:pt x="0" y="110"/>
                      <a:pt x="0" y="110"/>
                    </a:cubicBezTo>
                    <a:cubicBezTo>
                      <a:pt x="0" y="130"/>
                      <a:pt x="0" y="130"/>
                      <a:pt x="0" y="130"/>
                    </a:cubicBezTo>
                    <a:cubicBezTo>
                      <a:pt x="132" y="118"/>
                      <a:pt x="132" y="118"/>
                      <a:pt x="132" y="118"/>
                    </a:cubicBezTo>
                    <a:cubicBezTo>
                      <a:pt x="175" y="114"/>
                      <a:pt x="224" y="110"/>
                      <a:pt x="273" y="106"/>
                    </a:cubicBezTo>
                    <a:cubicBezTo>
                      <a:pt x="308" y="103"/>
                      <a:pt x="308" y="103"/>
                      <a:pt x="308" y="103"/>
                    </a:cubicBezTo>
                    <a:cubicBezTo>
                      <a:pt x="322" y="102"/>
                      <a:pt x="333" y="101"/>
                      <a:pt x="344" y="100"/>
                    </a:cubicBezTo>
                    <a:cubicBezTo>
                      <a:pt x="370" y="96"/>
                      <a:pt x="393" y="91"/>
                      <a:pt x="414" y="83"/>
                    </a:cubicBezTo>
                    <a:cubicBezTo>
                      <a:pt x="435" y="75"/>
                      <a:pt x="456" y="62"/>
                      <a:pt x="477" y="47"/>
                    </a:cubicBezTo>
                    <a:cubicBezTo>
                      <a:pt x="495" y="34"/>
                      <a:pt x="521" y="7"/>
                      <a:pt x="521" y="7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4" y="16"/>
                      <a:pt x="494" y="25"/>
                      <a:pt x="476" y="38"/>
                    </a:cubicBezTo>
                    <a:cubicBezTo>
                      <a:pt x="454" y="52"/>
                      <a:pt x="416" y="60"/>
                      <a:pt x="400" y="6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50" name="Freeform 165"/>
              <p:cNvSpPr>
                <a:spLocks/>
              </p:cNvSpPr>
              <p:nvPr/>
            </p:nvSpPr>
            <p:spPr bwMode="auto">
              <a:xfrm>
                <a:off x="2499" y="355"/>
                <a:ext cx="445" cy="90"/>
              </a:xfrm>
              <a:custGeom>
                <a:avLst/>
                <a:gdLst>
                  <a:gd name="T0" fmla="*/ 135 w 521"/>
                  <a:gd name="T1" fmla="*/ 18 h 106"/>
                  <a:gd name="T2" fmla="*/ 113 w 521"/>
                  <a:gd name="T3" fmla="*/ 22 h 106"/>
                  <a:gd name="T4" fmla="*/ 101 w 521"/>
                  <a:gd name="T5" fmla="*/ 22 h 106"/>
                  <a:gd name="T6" fmla="*/ 89 w 521"/>
                  <a:gd name="T7" fmla="*/ 22 h 106"/>
                  <a:gd name="T8" fmla="*/ 0 w 521"/>
                  <a:gd name="T9" fmla="*/ 27 h 106"/>
                  <a:gd name="T10" fmla="*/ 0 w 521"/>
                  <a:gd name="T11" fmla="*/ 34 h 106"/>
                  <a:gd name="T12" fmla="*/ 89 w 521"/>
                  <a:gd name="T13" fmla="*/ 27 h 106"/>
                  <a:gd name="T14" fmla="*/ 101 w 521"/>
                  <a:gd name="T15" fmla="*/ 26 h 106"/>
                  <a:gd name="T16" fmla="*/ 113 w 521"/>
                  <a:gd name="T17" fmla="*/ 26 h 106"/>
                  <a:gd name="T18" fmla="*/ 136 w 521"/>
                  <a:gd name="T19" fmla="*/ 21 h 106"/>
                  <a:gd name="T20" fmla="*/ 157 w 521"/>
                  <a:gd name="T21" fmla="*/ 12 h 106"/>
                  <a:gd name="T22" fmla="*/ 173 w 521"/>
                  <a:gd name="T23" fmla="*/ 1 h 106"/>
                  <a:gd name="T24" fmla="*/ 173 w 521"/>
                  <a:gd name="T25" fmla="*/ 0 h 106"/>
                  <a:gd name="T26" fmla="*/ 156 w 521"/>
                  <a:gd name="T27" fmla="*/ 8 h 106"/>
                  <a:gd name="T28" fmla="*/ 135 w 521"/>
                  <a:gd name="T29" fmla="*/ 18 h 10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521" h="106">
                    <a:moveTo>
                      <a:pt x="407" y="57"/>
                    </a:moveTo>
                    <a:cubicBezTo>
                      <a:pt x="387" y="62"/>
                      <a:pt x="365" y="66"/>
                      <a:pt x="339" y="68"/>
                    </a:cubicBezTo>
                    <a:cubicBezTo>
                      <a:pt x="328" y="69"/>
                      <a:pt x="317" y="70"/>
                      <a:pt x="304" y="71"/>
                    </a:cubicBezTo>
                    <a:cubicBezTo>
                      <a:pt x="269" y="72"/>
                      <a:pt x="269" y="72"/>
                      <a:pt x="269" y="72"/>
                    </a:cubicBezTo>
                    <a:cubicBezTo>
                      <a:pt x="182" y="76"/>
                      <a:pt x="95" y="81"/>
                      <a:pt x="0" y="86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91" y="99"/>
                      <a:pt x="180" y="92"/>
                      <a:pt x="270" y="86"/>
                    </a:cubicBezTo>
                    <a:cubicBezTo>
                      <a:pt x="305" y="83"/>
                      <a:pt x="305" y="83"/>
                      <a:pt x="305" y="83"/>
                    </a:cubicBezTo>
                    <a:cubicBezTo>
                      <a:pt x="318" y="82"/>
                      <a:pt x="329" y="82"/>
                      <a:pt x="340" y="80"/>
                    </a:cubicBezTo>
                    <a:cubicBezTo>
                      <a:pt x="367" y="77"/>
                      <a:pt x="389" y="73"/>
                      <a:pt x="410" y="66"/>
                    </a:cubicBezTo>
                    <a:cubicBezTo>
                      <a:pt x="432" y="59"/>
                      <a:pt x="454" y="49"/>
                      <a:pt x="475" y="36"/>
                    </a:cubicBezTo>
                    <a:cubicBezTo>
                      <a:pt x="490" y="26"/>
                      <a:pt x="505" y="14"/>
                      <a:pt x="521" y="1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4" y="15"/>
                      <a:pt x="487" y="18"/>
                      <a:pt x="470" y="28"/>
                    </a:cubicBezTo>
                    <a:cubicBezTo>
                      <a:pt x="450" y="41"/>
                      <a:pt x="429" y="50"/>
                      <a:pt x="407" y="5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51" name="Freeform 166"/>
              <p:cNvSpPr>
                <a:spLocks/>
              </p:cNvSpPr>
              <p:nvPr/>
            </p:nvSpPr>
            <p:spPr bwMode="auto">
              <a:xfrm>
                <a:off x="2499" y="384"/>
                <a:ext cx="445" cy="85"/>
              </a:xfrm>
              <a:custGeom>
                <a:avLst/>
                <a:gdLst>
                  <a:gd name="T0" fmla="*/ 134 w 521"/>
                  <a:gd name="T1" fmla="*/ 19 h 100"/>
                  <a:gd name="T2" fmla="*/ 112 w 521"/>
                  <a:gd name="T3" fmla="*/ 22 h 100"/>
                  <a:gd name="T4" fmla="*/ 101 w 521"/>
                  <a:gd name="T5" fmla="*/ 22 h 100"/>
                  <a:gd name="T6" fmla="*/ 88 w 521"/>
                  <a:gd name="T7" fmla="*/ 22 h 100"/>
                  <a:gd name="T8" fmla="*/ 0 w 521"/>
                  <a:gd name="T9" fmla="*/ 26 h 100"/>
                  <a:gd name="T10" fmla="*/ 0 w 521"/>
                  <a:gd name="T11" fmla="*/ 31 h 100"/>
                  <a:gd name="T12" fmla="*/ 89 w 521"/>
                  <a:gd name="T13" fmla="*/ 26 h 100"/>
                  <a:gd name="T14" fmla="*/ 101 w 521"/>
                  <a:gd name="T15" fmla="*/ 26 h 100"/>
                  <a:gd name="T16" fmla="*/ 112 w 521"/>
                  <a:gd name="T17" fmla="*/ 25 h 100"/>
                  <a:gd name="T18" fmla="*/ 134 w 521"/>
                  <a:gd name="T19" fmla="*/ 22 h 100"/>
                  <a:gd name="T20" fmla="*/ 156 w 521"/>
                  <a:gd name="T21" fmla="*/ 13 h 100"/>
                  <a:gd name="T22" fmla="*/ 173 w 521"/>
                  <a:gd name="T23" fmla="*/ 3 h 100"/>
                  <a:gd name="T24" fmla="*/ 173 w 521"/>
                  <a:gd name="T25" fmla="*/ 0 h 100"/>
                  <a:gd name="T26" fmla="*/ 155 w 521"/>
                  <a:gd name="T27" fmla="*/ 10 h 100"/>
                  <a:gd name="T28" fmla="*/ 134 w 521"/>
                  <a:gd name="T29" fmla="*/ 19 h 10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521" h="100">
                    <a:moveTo>
                      <a:pt x="404" y="56"/>
                    </a:moveTo>
                    <a:cubicBezTo>
                      <a:pt x="384" y="61"/>
                      <a:pt x="362" y="64"/>
                      <a:pt x="336" y="66"/>
                    </a:cubicBezTo>
                    <a:cubicBezTo>
                      <a:pt x="325" y="66"/>
                      <a:pt x="315" y="67"/>
                      <a:pt x="301" y="67"/>
                    </a:cubicBezTo>
                    <a:cubicBezTo>
                      <a:pt x="266" y="68"/>
                      <a:pt x="266" y="68"/>
                      <a:pt x="266" y="68"/>
                    </a:cubicBezTo>
                    <a:cubicBezTo>
                      <a:pt x="179" y="72"/>
                      <a:pt x="90" y="76"/>
                      <a:pt x="0" y="79"/>
                    </a:cubicBezTo>
                    <a:cubicBezTo>
                      <a:pt x="0" y="100"/>
                      <a:pt x="0" y="100"/>
                      <a:pt x="0" y="100"/>
                    </a:cubicBezTo>
                    <a:cubicBezTo>
                      <a:pt x="90" y="94"/>
                      <a:pt x="178" y="88"/>
                      <a:pt x="267" y="82"/>
                    </a:cubicBezTo>
                    <a:cubicBezTo>
                      <a:pt x="302" y="80"/>
                      <a:pt x="302" y="80"/>
                      <a:pt x="302" y="80"/>
                    </a:cubicBezTo>
                    <a:cubicBezTo>
                      <a:pt x="315" y="79"/>
                      <a:pt x="326" y="78"/>
                      <a:pt x="337" y="77"/>
                    </a:cubicBezTo>
                    <a:cubicBezTo>
                      <a:pt x="364" y="75"/>
                      <a:pt x="386" y="71"/>
                      <a:pt x="406" y="66"/>
                    </a:cubicBezTo>
                    <a:cubicBezTo>
                      <a:pt x="429" y="60"/>
                      <a:pt x="451" y="52"/>
                      <a:pt x="472" y="40"/>
                    </a:cubicBezTo>
                    <a:cubicBezTo>
                      <a:pt x="488" y="32"/>
                      <a:pt x="504" y="22"/>
                      <a:pt x="521" y="9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3" y="14"/>
                      <a:pt x="486" y="24"/>
                      <a:pt x="468" y="33"/>
                    </a:cubicBezTo>
                    <a:cubicBezTo>
                      <a:pt x="448" y="43"/>
                      <a:pt x="426" y="51"/>
                      <a:pt x="404" y="5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52" name="Freeform 167"/>
              <p:cNvSpPr>
                <a:spLocks/>
              </p:cNvSpPr>
              <p:nvPr/>
            </p:nvSpPr>
            <p:spPr bwMode="auto">
              <a:xfrm>
                <a:off x="2499" y="421"/>
                <a:ext cx="445" cy="70"/>
              </a:xfrm>
              <a:custGeom>
                <a:avLst/>
                <a:gdLst>
                  <a:gd name="T0" fmla="*/ 133 w 521"/>
                  <a:gd name="T1" fmla="*/ 15 h 82"/>
                  <a:gd name="T2" fmla="*/ 111 w 521"/>
                  <a:gd name="T3" fmla="*/ 17 h 82"/>
                  <a:gd name="T4" fmla="*/ 99 w 521"/>
                  <a:gd name="T5" fmla="*/ 17 h 82"/>
                  <a:gd name="T6" fmla="*/ 0 w 521"/>
                  <a:gd name="T7" fmla="*/ 20 h 82"/>
                  <a:gd name="T8" fmla="*/ 0 w 521"/>
                  <a:gd name="T9" fmla="*/ 27 h 82"/>
                  <a:gd name="T10" fmla="*/ 87 w 521"/>
                  <a:gd name="T11" fmla="*/ 23 h 82"/>
                  <a:gd name="T12" fmla="*/ 99 w 521"/>
                  <a:gd name="T13" fmla="*/ 22 h 82"/>
                  <a:gd name="T14" fmla="*/ 111 w 521"/>
                  <a:gd name="T15" fmla="*/ 21 h 82"/>
                  <a:gd name="T16" fmla="*/ 133 w 521"/>
                  <a:gd name="T17" fmla="*/ 18 h 82"/>
                  <a:gd name="T18" fmla="*/ 156 w 521"/>
                  <a:gd name="T19" fmla="*/ 11 h 82"/>
                  <a:gd name="T20" fmla="*/ 173 w 521"/>
                  <a:gd name="T21" fmla="*/ 3 h 82"/>
                  <a:gd name="T22" fmla="*/ 173 w 521"/>
                  <a:gd name="T23" fmla="*/ 0 h 82"/>
                  <a:gd name="T24" fmla="*/ 155 w 521"/>
                  <a:gd name="T25" fmla="*/ 9 h 82"/>
                  <a:gd name="T26" fmla="*/ 133 w 521"/>
                  <a:gd name="T27" fmla="*/ 15 h 8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521" h="82">
                    <a:moveTo>
                      <a:pt x="401" y="45"/>
                    </a:moveTo>
                    <a:cubicBezTo>
                      <a:pt x="381" y="49"/>
                      <a:pt x="359" y="51"/>
                      <a:pt x="333" y="53"/>
                    </a:cubicBezTo>
                    <a:cubicBezTo>
                      <a:pt x="323" y="53"/>
                      <a:pt x="312" y="53"/>
                      <a:pt x="299" y="54"/>
                    </a:cubicBezTo>
                    <a:cubicBezTo>
                      <a:pt x="0" y="62"/>
                      <a:pt x="0" y="62"/>
                      <a:pt x="0" y="6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265" y="68"/>
                      <a:pt x="265" y="68"/>
                      <a:pt x="265" y="68"/>
                    </a:cubicBezTo>
                    <a:cubicBezTo>
                      <a:pt x="299" y="66"/>
                      <a:pt x="299" y="66"/>
                      <a:pt x="299" y="66"/>
                    </a:cubicBezTo>
                    <a:cubicBezTo>
                      <a:pt x="313" y="66"/>
                      <a:pt x="324" y="65"/>
                      <a:pt x="334" y="64"/>
                    </a:cubicBezTo>
                    <a:cubicBezTo>
                      <a:pt x="360" y="62"/>
                      <a:pt x="382" y="59"/>
                      <a:pt x="402" y="55"/>
                    </a:cubicBezTo>
                    <a:cubicBezTo>
                      <a:pt x="426" y="50"/>
                      <a:pt x="448" y="43"/>
                      <a:pt x="469" y="34"/>
                    </a:cubicBezTo>
                    <a:cubicBezTo>
                      <a:pt x="486" y="27"/>
                      <a:pt x="503" y="18"/>
                      <a:pt x="521" y="8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2" y="11"/>
                      <a:pt x="484" y="19"/>
                      <a:pt x="466" y="27"/>
                    </a:cubicBezTo>
                    <a:cubicBezTo>
                      <a:pt x="445" y="35"/>
                      <a:pt x="423" y="41"/>
                      <a:pt x="401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53" name="Freeform 168"/>
              <p:cNvSpPr>
                <a:spLocks/>
              </p:cNvSpPr>
              <p:nvPr/>
            </p:nvSpPr>
            <p:spPr bwMode="auto">
              <a:xfrm>
                <a:off x="2499" y="457"/>
                <a:ext cx="445" cy="58"/>
              </a:xfrm>
              <a:custGeom>
                <a:avLst/>
                <a:gdLst>
                  <a:gd name="T0" fmla="*/ 132 w 521"/>
                  <a:gd name="T1" fmla="*/ 12 h 68"/>
                  <a:gd name="T2" fmla="*/ 96 w 521"/>
                  <a:gd name="T3" fmla="*/ 14 h 68"/>
                  <a:gd name="T4" fmla="*/ 87 w 521"/>
                  <a:gd name="T5" fmla="*/ 15 h 68"/>
                  <a:gd name="T6" fmla="*/ 0 w 521"/>
                  <a:gd name="T7" fmla="*/ 16 h 68"/>
                  <a:gd name="T8" fmla="*/ 0 w 521"/>
                  <a:gd name="T9" fmla="*/ 22 h 68"/>
                  <a:gd name="T10" fmla="*/ 87 w 521"/>
                  <a:gd name="T11" fmla="*/ 19 h 68"/>
                  <a:gd name="T12" fmla="*/ 96 w 521"/>
                  <a:gd name="T13" fmla="*/ 18 h 68"/>
                  <a:gd name="T14" fmla="*/ 132 w 521"/>
                  <a:gd name="T15" fmla="*/ 15 h 68"/>
                  <a:gd name="T16" fmla="*/ 155 w 521"/>
                  <a:gd name="T17" fmla="*/ 10 h 68"/>
                  <a:gd name="T18" fmla="*/ 173 w 521"/>
                  <a:gd name="T19" fmla="*/ 3 h 68"/>
                  <a:gd name="T20" fmla="*/ 173 w 521"/>
                  <a:gd name="T21" fmla="*/ 0 h 68"/>
                  <a:gd name="T22" fmla="*/ 154 w 521"/>
                  <a:gd name="T23" fmla="*/ 8 h 68"/>
                  <a:gd name="T24" fmla="*/ 132 w 521"/>
                  <a:gd name="T25" fmla="*/ 12 h 6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21" h="68">
                    <a:moveTo>
                      <a:pt x="398" y="36"/>
                    </a:moveTo>
                    <a:cubicBezTo>
                      <a:pt x="362" y="41"/>
                      <a:pt x="324" y="42"/>
                      <a:pt x="287" y="42"/>
                    </a:cubicBezTo>
                    <a:cubicBezTo>
                      <a:pt x="279" y="42"/>
                      <a:pt x="271" y="43"/>
                      <a:pt x="262" y="43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68"/>
                      <a:pt x="0" y="68"/>
                      <a:pt x="0" y="68"/>
                    </a:cubicBezTo>
                    <a:cubicBezTo>
                      <a:pt x="263" y="56"/>
                      <a:pt x="263" y="56"/>
                      <a:pt x="263" y="56"/>
                    </a:cubicBezTo>
                    <a:cubicBezTo>
                      <a:pt x="271" y="56"/>
                      <a:pt x="279" y="56"/>
                      <a:pt x="288" y="55"/>
                    </a:cubicBezTo>
                    <a:cubicBezTo>
                      <a:pt x="324" y="54"/>
                      <a:pt x="363" y="52"/>
                      <a:pt x="400" y="46"/>
                    </a:cubicBezTo>
                    <a:cubicBezTo>
                      <a:pt x="423" y="43"/>
                      <a:pt x="446" y="37"/>
                      <a:pt x="467" y="30"/>
                    </a:cubicBezTo>
                    <a:cubicBezTo>
                      <a:pt x="484" y="24"/>
                      <a:pt x="503" y="17"/>
                      <a:pt x="521" y="8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2" y="9"/>
                      <a:pt x="483" y="16"/>
                      <a:pt x="464" y="22"/>
                    </a:cubicBezTo>
                    <a:cubicBezTo>
                      <a:pt x="444" y="28"/>
                      <a:pt x="421" y="33"/>
                      <a:pt x="398" y="3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54" name="Freeform 169"/>
              <p:cNvSpPr>
                <a:spLocks/>
              </p:cNvSpPr>
              <p:nvPr/>
            </p:nvSpPr>
            <p:spPr bwMode="auto">
              <a:xfrm>
                <a:off x="2499" y="494"/>
                <a:ext cx="445" cy="44"/>
              </a:xfrm>
              <a:custGeom>
                <a:avLst/>
                <a:gdLst>
                  <a:gd name="T0" fmla="*/ 132 w 521"/>
                  <a:gd name="T1" fmla="*/ 8 h 52"/>
                  <a:gd name="T2" fmla="*/ 97 w 521"/>
                  <a:gd name="T3" fmla="*/ 9 h 52"/>
                  <a:gd name="T4" fmla="*/ 86 w 521"/>
                  <a:gd name="T5" fmla="*/ 9 h 52"/>
                  <a:gd name="T6" fmla="*/ 0 w 521"/>
                  <a:gd name="T7" fmla="*/ 10 h 52"/>
                  <a:gd name="T8" fmla="*/ 0 w 521"/>
                  <a:gd name="T9" fmla="*/ 16 h 52"/>
                  <a:gd name="T10" fmla="*/ 86 w 521"/>
                  <a:gd name="T11" fmla="*/ 13 h 52"/>
                  <a:gd name="T12" fmla="*/ 97 w 521"/>
                  <a:gd name="T13" fmla="*/ 13 h 52"/>
                  <a:gd name="T14" fmla="*/ 132 w 521"/>
                  <a:gd name="T15" fmla="*/ 12 h 52"/>
                  <a:gd name="T16" fmla="*/ 155 w 521"/>
                  <a:gd name="T17" fmla="*/ 8 h 52"/>
                  <a:gd name="T18" fmla="*/ 173 w 521"/>
                  <a:gd name="T19" fmla="*/ 3 h 52"/>
                  <a:gd name="T20" fmla="*/ 173 w 521"/>
                  <a:gd name="T21" fmla="*/ 0 h 52"/>
                  <a:gd name="T22" fmla="*/ 153 w 521"/>
                  <a:gd name="T23" fmla="*/ 5 h 52"/>
                  <a:gd name="T24" fmla="*/ 132 w 521"/>
                  <a:gd name="T25" fmla="*/ 8 h 5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21" h="52">
                    <a:moveTo>
                      <a:pt x="396" y="27"/>
                    </a:moveTo>
                    <a:cubicBezTo>
                      <a:pt x="362" y="30"/>
                      <a:pt x="327" y="30"/>
                      <a:pt x="293" y="30"/>
                    </a:cubicBezTo>
                    <a:cubicBezTo>
                      <a:pt x="282" y="30"/>
                      <a:pt x="271" y="30"/>
                      <a:pt x="261" y="30"/>
                    </a:cubicBezTo>
                    <a:cubicBezTo>
                      <a:pt x="174" y="30"/>
                      <a:pt x="88" y="31"/>
                      <a:pt x="0" y="32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84" y="49"/>
                      <a:pt x="172" y="46"/>
                      <a:pt x="261" y="43"/>
                    </a:cubicBezTo>
                    <a:cubicBezTo>
                      <a:pt x="272" y="43"/>
                      <a:pt x="282" y="43"/>
                      <a:pt x="293" y="42"/>
                    </a:cubicBezTo>
                    <a:cubicBezTo>
                      <a:pt x="327" y="42"/>
                      <a:pt x="362" y="41"/>
                      <a:pt x="397" y="37"/>
                    </a:cubicBezTo>
                    <a:cubicBezTo>
                      <a:pt x="421" y="34"/>
                      <a:pt x="443" y="30"/>
                      <a:pt x="465" y="25"/>
                    </a:cubicBezTo>
                    <a:cubicBezTo>
                      <a:pt x="483" y="21"/>
                      <a:pt x="502" y="15"/>
                      <a:pt x="521" y="7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1" y="7"/>
                      <a:pt x="482" y="13"/>
                      <a:pt x="463" y="17"/>
                    </a:cubicBezTo>
                    <a:cubicBezTo>
                      <a:pt x="442" y="22"/>
                      <a:pt x="420" y="25"/>
                      <a:pt x="396" y="2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55" name="Freeform 170"/>
              <p:cNvSpPr>
                <a:spLocks/>
              </p:cNvSpPr>
              <p:nvPr/>
            </p:nvSpPr>
            <p:spPr bwMode="auto">
              <a:xfrm>
                <a:off x="2499" y="531"/>
                <a:ext cx="445" cy="30"/>
              </a:xfrm>
              <a:custGeom>
                <a:avLst/>
                <a:gdLst>
                  <a:gd name="T0" fmla="*/ 131 w 521"/>
                  <a:gd name="T1" fmla="*/ 5 h 36"/>
                  <a:gd name="T2" fmla="*/ 114 w 521"/>
                  <a:gd name="T3" fmla="*/ 5 h 36"/>
                  <a:gd name="T4" fmla="*/ 108 w 521"/>
                  <a:gd name="T5" fmla="*/ 5 h 36"/>
                  <a:gd name="T6" fmla="*/ 86 w 521"/>
                  <a:gd name="T7" fmla="*/ 5 h 36"/>
                  <a:gd name="T8" fmla="*/ 42 w 521"/>
                  <a:gd name="T9" fmla="*/ 5 h 36"/>
                  <a:gd name="T10" fmla="*/ 0 w 521"/>
                  <a:gd name="T11" fmla="*/ 5 h 36"/>
                  <a:gd name="T12" fmla="*/ 0 w 521"/>
                  <a:gd name="T13" fmla="*/ 11 h 36"/>
                  <a:gd name="T14" fmla="*/ 42 w 521"/>
                  <a:gd name="T15" fmla="*/ 9 h 36"/>
                  <a:gd name="T16" fmla="*/ 86 w 521"/>
                  <a:gd name="T17" fmla="*/ 9 h 36"/>
                  <a:gd name="T18" fmla="*/ 108 w 521"/>
                  <a:gd name="T19" fmla="*/ 8 h 36"/>
                  <a:gd name="T20" fmla="*/ 131 w 521"/>
                  <a:gd name="T21" fmla="*/ 8 h 36"/>
                  <a:gd name="T22" fmla="*/ 153 w 521"/>
                  <a:gd name="T23" fmla="*/ 6 h 36"/>
                  <a:gd name="T24" fmla="*/ 173 w 521"/>
                  <a:gd name="T25" fmla="*/ 3 h 36"/>
                  <a:gd name="T26" fmla="*/ 173 w 521"/>
                  <a:gd name="T27" fmla="*/ 0 h 36"/>
                  <a:gd name="T28" fmla="*/ 153 w 521"/>
                  <a:gd name="T29" fmla="*/ 3 h 36"/>
                  <a:gd name="T30" fmla="*/ 131 w 521"/>
                  <a:gd name="T31" fmla="*/ 5 h 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521" h="36">
                    <a:moveTo>
                      <a:pt x="395" y="17"/>
                    </a:moveTo>
                    <a:cubicBezTo>
                      <a:pt x="381" y="17"/>
                      <a:pt x="365" y="17"/>
                      <a:pt x="347" y="17"/>
                    </a:cubicBezTo>
                    <a:cubicBezTo>
                      <a:pt x="341" y="17"/>
                      <a:pt x="334" y="17"/>
                      <a:pt x="328" y="17"/>
                    </a:cubicBezTo>
                    <a:cubicBezTo>
                      <a:pt x="260" y="17"/>
                      <a:pt x="260" y="17"/>
                      <a:pt x="260" y="17"/>
                    </a:cubicBezTo>
                    <a:cubicBezTo>
                      <a:pt x="214" y="16"/>
                      <a:pt x="168" y="16"/>
                      <a:pt x="125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36"/>
                      <a:pt x="0" y="36"/>
                      <a:pt x="0" y="36"/>
                    </a:cubicBezTo>
                    <a:cubicBezTo>
                      <a:pt x="125" y="33"/>
                      <a:pt x="125" y="33"/>
                      <a:pt x="125" y="33"/>
                    </a:cubicBezTo>
                    <a:cubicBezTo>
                      <a:pt x="168" y="32"/>
                      <a:pt x="214" y="31"/>
                      <a:pt x="260" y="30"/>
                    </a:cubicBezTo>
                    <a:cubicBezTo>
                      <a:pt x="328" y="29"/>
                      <a:pt x="328" y="29"/>
                      <a:pt x="328" y="29"/>
                    </a:cubicBezTo>
                    <a:cubicBezTo>
                      <a:pt x="346" y="29"/>
                      <a:pt x="371" y="28"/>
                      <a:pt x="395" y="27"/>
                    </a:cubicBezTo>
                    <a:cubicBezTo>
                      <a:pt x="420" y="25"/>
                      <a:pt x="442" y="23"/>
                      <a:pt x="463" y="19"/>
                    </a:cubicBezTo>
                    <a:cubicBezTo>
                      <a:pt x="482" y="16"/>
                      <a:pt x="501" y="12"/>
                      <a:pt x="521" y="7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1" y="5"/>
                      <a:pt x="481" y="8"/>
                      <a:pt x="462" y="11"/>
                    </a:cubicBezTo>
                    <a:cubicBezTo>
                      <a:pt x="441" y="14"/>
                      <a:pt x="419" y="16"/>
                      <a:pt x="395" y="1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56" name="Freeform 171"/>
              <p:cNvSpPr>
                <a:spLocks/>
              </p:cNvSpPr>
              <p:nvPr/>
            </p:nvSpPr>
            <p:spPr bwMode="auto">
              <a:xfrm>
                <a:off x="2499" y="566"/>
                <a:ext cx="445" cy="18"/>
              </a:xfrm>
              <a:custGeom>
                <a:avLst/>
                <a:gdLst>
                  <a:gd name="T0" fmla="*/ 108 w 521"/>
                  <a:gd name="T1" fmla="*/ 3 h 21"/>
                  <a:gd name="T2" fmla="*/ 86 w 521"/>
                  <a:gd name="T3" fmla="*/ 3 h 21"/>
                  <a:gd name="T4" fmla="*/ 0 w 521"/>
                  <a:gd name="T5" fmla="*/ 1 h 21"/>
                  <a:gd name="T6" fmla="*/ 0 w 521"/>
                  <a:gd name="T7" fmla="*/ 7 h 21"/>
                  <a:gd name="T8" fmla="*/ 86 w 521"/>
                  <a:gd name="T9" fmla="*/ 7 h 21"/>
                  <a:gd name="T10" fmla="*/ 108 w 521"/>
                  <a:gd name="T11" fmla="*/ 6 h 21"/>
                  <a:gd name="T12" fmla="*/ 131 w 521"/>
                  <a:gd name="T13" fmla="*/ 6 h 21"/>
                  <a:gd name="T14" fmla="*/ 173 w 521"/>
                  <a:gd name="T15" fmla="*/ 3 h 21"/>
                  <a:gd name="T16" fmla="*/ 173 w 521"/>
                  <a:gd name="T17" fmla="*/ 0 h 21"/>
                  <a:gd name="T18" fmla="*/ 131 w 521"/>
                  <a:gd name="T19" fmla="*/ 3 h 21"/>
                  <a:gd name="T20" fmla="*/ 108 w 521"/>
                  <a:gd name="T21" fmla="*/ 3 h 2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21" h="21">
                    <a:moveTo>
                      <a:pt x="327" y="6"/>
                    </a:moveTo>
                    <a:cubicBezTo>
                      <a:pt x="259" y="6"/>
                      <a:pt x="259" y="6"/>
                      <a:pt x="259" y="6"/>
                    </a:cubicBezTo>
                    <a:cubicBezTo>
                      <a:pt x="173" y="4"/>
                      <a:pt x="87" y="3"/>
                      <a:pt x="0" y="1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83" y="21"/>
                      <a:pt x="172" y="20"/>
                      <a:pt x="259" y="19"/>
                    </a:cubicBezTo>
                    <a:cubicBezTo>
                      <a:pt x="327" y="18"/>
                      <a:pt x="327" y="18"/>
                      <a:pt x="327" y="18"/>
                    </a:cubicBezTo>
                    <a:cubicBezTo>
                      <a:pt x="350" y="18"/>
                      <a:pt x="372" y="18"/>
                      <a:pt x="394" y="17"/>
                    </a:cubicBezTo>
                    <a:cubicBezTo>
                      <a:pt x="441" y="15"/>
                      <a:pt x="482" y="12"/>
                      <a:pt x="521" y="7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482" y="4"/>
                      <a:pt x="440" y="6"/>
                      <a:pt x="394" y="7"/>
                    </a:cubicBezTo>
                    <a:cubicBezTo>
                      <a:pt x="372" y="7"/>
                      <a:pt x="349" y="7"/>
                      <a:pt x="327" y="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57" name="Freeform 172"/>
              <p:cNvSpPr>
                <a:spLocks/>
              </p:cNvSpPr>
              <p:nvPr/>
            </p:nvSpPr>
            <p:spPr bwMode="auto">
              <a:xfrm>
                <a:off x="2499" y="591"/>
                <a:ext cx="445" cy="17"/>
              </a:xfrm>
              <a:custGeom>
                <a:avLst/>
                <a:gdLst>
                  <a:gd name="T0" fmla="*/ 445 w 445"/>
                  <a:gd name="T1" fmla="*/ 11 h 17"/>
                  <a:gd name="T2" fmla="*/ 0 w 445"/>
                  <a:gd name="T3" fmla="*/ 0 h 17"/>
                  <a:gd name="T4" fmla="*/ 0 w 445"/>
                  <a:gd name="T5" fmla="*/ 17 h 17"/>
                  <a:gd name="T6" fmla="*/ 445 w 445"/>
                  <a:gd name="T7" fmla="*/ 17 h 17"/>
                  <a:gd name="T8" fmla="*/ 445 w 445"/>
                  <a:gd name="T9" fmla="*/ 11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45" h="17">
                    <a:moveTo>
                      <a:pt x="445" y="11"/>
                    </a:moveTo>
                    <a:lnTo>
                      <a:pt x="0" y="0"/>
                    </a:lnTo>
                    <a:lnTo>
                      <a:pt x="0" y="17"/>
                    </a:lnTo>
                    <a:lnTo>
                      <a:pt x="445" y="17"/>
                    </a:lnTo>
                    <a:lnTo>
                      <a:pt x="445" y="1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58" name="Freeform 173"/>
              <p:cNvSpPr>
                <a:spLocks/>
              </p:cNvSpPr>
              <p:nvPr/>
            </p:nvSpPr>
            <p:spPr bwMode="auto">
              <a:xfrm>
                <a:off x="2499" y="274"/>
                <a:ext cx="445" cy="124"/>
              </a:xfrm>
              <a:custGeom>
                <a:avLst/>
                <a:gdLst>
                  <a:gd name="T0" fmla="*/ 157 w 521"/>
                  <a:gd name="T1" fmla="*/ 15 h 145"/>
                  <a:gd name="T2" fmla="*/ 138 w 521"/>
                  <a:gd name="T3" fmla="*/ 27 h 145"/>
                  <a:gd name="T4" fmla="*/ 114 w 521"/>
                  <a:gd name="T5" fmla="*/ 32 h 145"/>
                  <a:gd name="T6" fmla="*/ 97 w 521"/>
                  <a:gd name="T7" fmla="*/ 35 h 145"/>
                  <a:gd name="T8" fmla="*/ 91 w 521"/>
                  <a:gd name="T9" fmla="*/ 35 h 145"/>
                  <a:gd name="T10" fmla="*/ 0 w 521"/>
                  <a:gd name="T11" fmla="*/ 43 h 145"/>
                  <a:gd name="T12" fmla="*/ 0 w 521"/>
                  <a:gd name="T13" fmla="*/ 49 h 145"/>
                  <a:gd name="T14" fmla="*/ 92 w 521"/>
                  <a:gd name="T15" fmla="*/ 39 h 145"/>
                  <a:gd name="T16" fmla="*/ 103 w 521"/>
                  <a:gd name="T17" fmla="*/ 38 h 145"/>
                  <a:gd name="T18" fmla="*/ 114 w 521"/>
                  <a:gd name="T19" fmla="*/ 37 h 145"/>
                  <a:gd name="T20" fmla="*/ 138 w 521"/>
                  <a:gd name="T21" fmla="*/ 31 h 145"/>
                  <a:gd name="T22" fmla="*/ 159 w 521"/>
                  <a:gd name="T23" fmla="*/ 17 h 145"/>
                  <a:gd name="T24" fmla="*/ 173 w 521"/>
                  <a:gd name="T25" fmla="*/ 3 h 145"/>
                  <a:gd name="T26" fmla="*/ 173 w 521"/>
                  <a:gd name="T27" fmla="*/ 0 h 145"/>
                  <a:gd name="T28" fmla="*/ 157 w 521"/>
                  <a:gd name="T29" fmla="*/ 15 h 14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521" h="145">
                    <a:moveTo>
                      <a:pt x="474" y="45"/>
                    </a:moveTo>
                    <a:cubicBezTo>
                      <a:pt x="454" y="60"/>
                      <a:pt x="439" y="72"/>
                      <a:pt x="415" y="81"/>
                    </a:cubicBezTo>
                    <a:cubicBezTo>
                      <a:pt x="394" y="90"/>
                      <a:pt x="371" y="93"/>
                      <a:pt x="345" y="97"/>
                    </a:cubicBezTo>
                    <a:cubicBezTo>
                      <a:pt x="328" y="99"/>
                      <a:pt x="311" y="102"/>
                      <a:pt x="294" y="104"/>
                    </a:cubicBezTo>
                    <a:cubicBezTo>
                      <a:pt x="288" y="104"/>
                      <a:pt x="281" y="105"/>
                      <a:pt x="274" y="105"/>
                    </a:cubicBezTo>
                    <a:cubicBezTo>
                      <a:pt x="0" y="125"/>
                      <a:pt x="0" y="125"/>
                      <a:pt x="0" y="125"/>
                    </a:cubicBezTo>
                    <a:cubicBezTo>
                      <a:pt x="0" y="145"/>
                      <a:pt x="0" y="145"/>
                      <a:pt x="0" y="145"/>
                    </a:cubicBezTo>
                    <a:cubicBezTo>
                      <a:pt x="275" y="119"/>
                      <a:pt x="275" y="119"/>
                      <a:pt x="275" y="119"/>
                    </a:cubicBezTo>
                    <a:cubicBezTo>
                      <a:pt x="311" y="115"/>
                      <a:pt x="311" y="115"/>
                      <a:pt x="311" y="115"/>
                    </a:cubicBezTo>
                    <a:cubicBezTo>
                      <a:pt x="324" y="114"/>
                      <a:pt x="336" y="113"/>
                      <a:pt x="347" y="111"/>
                    </a:cubicBezTo>
                    <a:cubicBezTo>
                      <a:pt x="373" y="107"/>
                      <a:pt x="396" y="100"/>
                      <a:pt x="417" y="91"/>
                    </a:cubicBezTo>
                    <a:cubicBezTo>
                      <a:pt x="438" y="81"/>
                      <a:pt x="460" y="66"/>
                      <a:pt x="480" y="49"/>
                    </a:cubicBezTo>
                    <a:cubicBezTo>
                      <a:pt x="494" y="38"/>
                      <a:pt x="507" y="23"/>
                      <a:pt x="521" y="7"/>
                    </a:cubicBezTo>
                    <a:cubicBezTo>
                      <a:pt x="521" y="0"/>
                      <a:pt x="521" y="0"/>
                      <a:pt x="521" y="0"/>
                    </a:cubicBezTo>
                    <a:cubicBezTo>
                      <a:pt x="504" y="18"/>
                      <a:pt x="489" y="32"/>
                      <a:pt x="474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59" name="Freeform 174"/>
              <p:cNvSpPr>
                <a:spLocks/>
              </p:cNvSpPr>
              <p:nvPr/>
            </p:nvSpPr>
            <p:spPr bwMode="auto">
              <a:xfrm>
                <a:off x="2684" y="601"/>
                <a:ext cx="390" cy="173"/>
              </a:xfrm>
              <a:custGeom>
                <a:avLst/>
                <a:gdLst>
                  <a:gd name="T0" fmla="*/ 0 w 390"/>
                  <a:gd name="T1" fmla="*/ 173 h 173"/>
                  <a:gd name="T2" fmla="*/ 390 w 390"/>
                  <a:gd name="T3" fmla="*/ 173 h 173"/>
                  <a:gd name="T4" fmla="*/ 390 w 390"/>
                  <a:gd name="T5" fmla="*/ 0 h 173"/>
                  <a:gd name="T6" fmla="*/ 0 w 390"/>
                  <a:gd name="T7" fmla="*/ 0 h 173"/>
                  <a:gd name="T8" fmla="*/ 0 w 390"/>
                  <a:gd name="T9" fmla="*/ 173 h 173"/>
                  <a:gd name="T10" fmla="*/ 0 w 390"/>
                  <a:gd name="T11" fmla="*/ 173 h 17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90" h="173">
                    <a:moveTo>
                      <a:pt x="0" y="173"/>
                    </a:moveTo>
                    <a:lnTo>
                      <a:pt x="390" y="173"/>
                    </a:lnTo>
                    <a:lnTo>
                      <a:pt x="390" y="0"/>
                    </a:lnTo>
                    <a:lnTo>
                      <a:pt x="0" y="0"/>
                    </a:lnTo>
                    <a:lnTo>
                      <a:pt x="0" y="17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60" name="Freeform 175"/>
              <p:cNvSpPr>
                <a:spLocks/>
              </p:cNvSpPr>
              <p:nvPr/>
            </p:nvSpPr>
            <p:spPr bwMode="auto">
              <a:xfrm>
                <a:off x="2684" y="348"/>
                <a:ext cx="390" cy="260"/>
              </a:xfrm>
              <a:custGeom>
                <a:avLst/>
                <a:gdLst>
                  <a:gd name="T0" fmla="*/ 390 w 390"/>
                  <a:gd name="T1" fmla="*/ 260 h 260"/>
                  <a:gd name="T2" fmla="*/ 390 w 390"/>
                  <a:gd name="T3" fmla="*/ 0 h 260"/>
                  <a:gd name="T4" fmla="*/ 0 w 390"/>
                  <a:gd name="T5" fmla="*/ 0 h 260"/>
                  <a:gd name="T6" fmla="*/ 0 w 390"/>
                  <a:gd name="T7" fmla="*/ 260 h 260"/>
                  <a:gd name="T8" fmla="*/ 390 w 390"/>
                  <a:gd name="T9" fmla="*/ 260 h 260"/>
                  <a:gd name="T10" fmla="*/ 390 w 390"/>
                  <a:gd name="T11" fmla="*/ 260 h 26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90" h="260">
                    <a:moveTo>
                      <a:pt x="390" y="260"/>
                    </a:moveTo>
                    <a:lnTo>
                      <a:pt x="390" y="0"/>
                    </a:lnTo>
                    <a:lnTo>
                      <a:pt x="0" y="0"/>
                    </a:lnTo>
                    <a:lnTo>
                      <a:pt x="0" y="260"/>
                    </a:lnTo>
                    <a:lnTo>
                      <a:pt x="390" y="260"/>
                    </a:lnTo>
                    <a:close/>
                  </a:path>
                </a:pathLst>
              </a:custGeom>
              <a:solidFill>
                <a:srgbClr val="004494"/>
              </a:solidFill>
              <a:ln w="31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61" name="Freeform 176"/>
              <p:cNvSpPr>
                <a:spLocks/>
              </p:cNvSpPr>
              <p:nvPr/>
            </p:nvSpPr>
            <p:spPr bwMode="auto">
              <a:xfrm>
                <a:off x="2861" y="372"/>
                <a:ext cx="36" cy="35"/>
              </a:xfrm>
              <a:custGeom>
                <a:avLst/>
                <a:gdLst>
                  <a:gd name="T0" fmla="*/ 23 w 36"/>
                  <a:gd name="T1" fmla="*/ 12 h 35"/>
                  <a:gd name="T2" fmla="*/ 36 w 36"/>
                  <a:gd name="T3" fmla="*/ 12 h 35"/>
                  <a:gd name="T4" fmla="*/ 25 w 36"/>
                  <a:gd name="T5" fmla="*/ 21 h 35"/>
                  <a:gd name="T6" fmla="*/ 29 w 36"/>
                  <a:gd name="T7" fmla="*/ 35 h 35"/>
                  <a:gd name="T8" fmla="*/ 18 w 36"/>
                  <a:gd name="T9" fmla="*/ 26 h 35"/>
                  <a:gd name="T10" fmla="*/ 7 w 36"/>
                  <a:gd name="T11" fmla="*/ 35 h 35"/>
                  <a:gd name="T12" fmla="*/ 11 w 36"/>
                  <a:gd name="T13" fmla="*/ 21 h 35"/>
                  <a:gd name="T14" fmla="*/ 0 w 36"/>
                  <a:gd name="T15" fmla="*/ 12 h 35"/>
                  <a:gd name="T16" fmla="*/ 14 w 36"/>
                  <a:gd name="T17" fmla="*/ 12 h 35"/>
                  <a:gd name="T18" fmla="*/ 18 w 36"/>
                  <a:gd name="T19" fmla="*/ 0 h 35"/>
                  <a:gd name="T20" fmla="*/ 23 w 36"/>
                  <a:gd name="T21" fmla="*/ 12 h 35"/>
                  <a:gd name="T22" fmla="*/ 23 w 36"/>
                  <a:gd name="T23" fmla="*/ 12 h 3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6" h="35">
                    <a:moveTo>
                      <a:pt x="23" y="12"/>
                    </a:moveTo>
                    <a:lnTo>
                      <a:pt x="36" y="12"/>
                    </a:lnTo>
                    <a:lnTo>
                      <a:pt x="25" y="21"/>
                    </a:lnTo>
                    <a:lnTo>
                      <a:pt x="29" y="35"/>
                    </a:lnTo>
                    <a:lnTo>
                      <a:pt x="18" y="26"/>
                    </a:lnTo>
                    <a:lnTo>
                      <a:pt x="7" y="35"/>
                    </a:lnTo>
                    <a:lnTo>
                      <a:pt x="11" y="21"/>
                    </a:lnTo>
                    <a:lnTo>
                      <a:pt x="0" y="12"/>
                    </a:lnTo>
                    <a:lnTo>
                      <a:pt x="14" y="12"/>
                    </a:lnTo>
                    <a:lnTo>
                      <a:pt x="18" y="0"/>
                    </a:lnTo>
                    <a:lnTo>
                      <a:pt x="23" y="12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62" name="Freeform 177"/>
              <p:cNvSpPr>
                <a:spLocks/>
              </p:cNvSpPr>
              <p:nvPr/>
            </p:nvSpPr>
            <p:spPr bwMode="auto">
              <a:xfrm>
                <a:off x="2862" y="546"/>
                <a:ext cx="35" cy="34"/>
              </a:xfrm>
              <a:custGeom>
                <a:avLst/>
                <a:gdLst>
                  <a:gd name="T0" fmla="*/ 22 w 35"/>
                  <a:gd name="T1" fmla="*/ 13 h 34"/>
                  <a:gd name="T2" fmla="*/ 35 w 35"/>
                  <a:gd name="T3" fmla="*/ 13 h 34"/>
                  <a:gd name="T4" fmla="*/ 24 w 35"/>
                  <a:gd name="T5" fmla="*/ 20 h 34"/>
                  <a:gd name="T6" fmla="*/ 28 w 35"/>
                  <a:gd name="T7" fmla="*/ 34 h 34"/>
                  <a:gd name="T8" fmla="*/ 18 w 35"/>
                  <a:gd name="T9" fmla="*/ 26 h 34"/>
                  <a:gd name="T10" fmla="*/ 7 w 35"/>
                  <a:gd name="T11" fmla="*/ 34 h 34"/>
                  <a:gd name="T12" fmla="*/ 11 w 35"/>
                  <a:gd name="T13" fmla="*/ 20 h 34"/>
                  <a:gd name="T14" fmla="*/ 0 w 35"/>
                  <a:gd name="T15" fmla="*/ 13 h 34"/>
                  <a:gd name="T16" fmla="*/ 14 w 35"/>
                  <a:gd name="T17" fmla="*/ 13 h 34"/>
                  <a:gd name="T18" fmla="*/ 18 w 35"/>
                  <a:gd name="T19" fmla="*/ 0 h 34"/>
                  <a:gd name="T20" fmla="*/ 22 w 35"/>
                  <a:gd name="T21" fmla="*/ 13 h 34"/>
                  <a:gd name="T22" fmla="*/ 22 w 35"/>
                  <a:gd name="T23" fmla="*/ 13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4">
                    <a:moveTo>
                      <a:pt x="22" y="13"/>
                    </a:moveTo>
                    <a:lnTo>
                      <a:pt x="35" y="13"/>
                    </a:lnTo>
                    <a:lnTo>
                      <a:pt x="24" y="20"/>
                    </a:lnTo>
                    <a:lnTo>
                      <a:pt x="28" y="34"/>
                    </a:lnTo>
                    <a:lnTo>
                      <a:pt x="18" y="26"/>
                    </a:lnTo>
                    <a:lnTo>
                      <a:pt x="7" y="34"/>
                    </a:lnTo>
                    <a:lnTo>
                      <a:pt x="11" y="20"/>
                    </a:lnTo>
                    <a:lnTo>
                      <a:pt x="0" y="13"/>
                    </a:lnTo>
                    <a:lnTo>
                      <a:pt x="14" y="13"/>
                    </a:lnTo>
                    <a:lnTo>
                      <a:pt x="18" y="0"/>
                    </a:lnTo>
                    <a:lnTo>
                      <a:pt x="22" y="13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63" name="Freeform 178"/>
              <p:cNvSpPr>
                <a:spLocks/>
              </p:cNvSpPr>
              <p:nvPr/>
            </p:nvSpPr>
            <p:spPr bwMode="auto">
              <a:xfrm>
                <a:off x="2905" y="534"/>
                <a:ext cx="36" cy="34"/>
              </a:xfrm>
              <a:custGeom>
                <a:avLst/>
                <a:gdLst>
                  <a:gd name="T0" fmla="*/ 22 w 36"/>
                  <a:gd name="T1" fmla="*/ 13 h 34"/>
                  <a:gd name="T2" fmla="*/ 36 w 36"/>
                  <a:gd name="T3" fmla="*/ 13 h 34"/>
                  <a:gd name="T4" fmla="*/ 25 w 36"/>
                  <a:gd name="T5" fmla="*/ 21 h 34"/>
                  <a:gd name="T6" fmla="*/ 29 w 36"/>
                  <a:gd name="T7" fmla="*/ 34 h 34"/>
                  <a:gd name="T8" fmla="*/ 18 w 36"/>
                  <a:gd name="T9" fmla="*/ 26 h 34"/>
                  <a:gd name="T10" fmla="*/ 7 w 36"/>
                  <a:gd name="T11" fmla="*/ 34 h 34"/>
                  <a:gd name="T12" fmla="*/ 11 w 36"/>
                  <a:gd name="T13" fmla="*/ 21 h 34"/>
                  <a:gd name="T14" fmla="*/ 0 w 36"/>
                  <a:gd name="T15" fmla="*/ 13 h 34"/>
                  <a:gd name="T16" fmla="*/ 14 w 36"/>
                  <a:gd name="T17" fmla="*/ 13 h 34"/>
                  <a:gd name="T18" fmla="*/ 18 w 36"/>
                  <a:gd name="T19" fmla="*/ 0 h 34"/>
                  <a:gd name="T20" fmla="*/ 22 w 36"/>
                  <a:gd name="T21" fmla="*/ 13 h 34"/>
                  <a:gd name="T22" fmla="*/ 22 w 36"/>
                  <a:gd name="T23" fmla="*/ 13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6" h="34">
                    <a:moveTo>
                      <a:pt x="22" y="13"/>
                    </a:moveTo>
                    <a:lnTo>
                      <a:pt x="36" y="13"/>
                    </a:lnTo>
                    <a:lnTo>
                      <a:pt x="25" y="21"/>
                    </a:lnTo>
                    <a:lnTo>
                      <a:pt x="29" y="34"/>
                    </a:lnTo>
                    <a:lnTo>
                      <a:pt x="18" y="26"/>
                    </a:lnTo>
                    <a:lnTo>
                      <a:pt x="7" y="34"/>
                    </a:lnTo>
                    <a:lnTo>
                      <a:pt x="11" y="21"/>
                    </a:lnTo>
                    <a:lnTo>
                      <a:pt x="0" y="13"/>
                    </a:lnTo>
                    <a:lnTo>
                      <a:pt x="14" y="13"/>
                    </a:lnTo>
                    <a:lnTo>
                      <a:pt x="18" y="0"/>
                    </a:lnTo>
                    <a:lnTo>
                      <a:pt x="22" y="13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64" name="Freeform 179"/>
              <p:cNvSpPr>
                <a:spLocks/>
              </p:cNvSpPr>
              <p:nvPr/>
            </p:nvSpPr>
            <p:spPr bwMode="auto">
              <a:xfrm>
                <a:off x="2905" y="384"/>
                <a:ext cx="36" cy="34"/>
              </a:xfrm>
              <a:custGeom>
                <a:avLst/>
                <a:gdLst>
                  <a:gd name="T0" fmla="*/ 22 w 36"/>
                  <a:gd name="T1" fmla="*/ 12 h 34"/>
                  <a:gd name="T2" fmla="*/ 36 w 36"/>
                  <a:gd name="T3" fmla="*/ 12 h 34"/>
                  <a:gd name="T4" fmla="*/ 25 w 36"/>
                  <a:gd name="T5" fmla="*/ 20 h 34"/>
                  <a:gd name="T6" fmla="*/ 29 w 36"/>
                  <a:gd name="T7" fmla="*/ 34 h 34"/>
                  <a:gd name="T8" fmla="*/ 18 w 36"/>
                  <a:gd name="T9" fmla="*/ 25 h 34"/>
                  <a:gd name="T10" fmla="*/ 7 w 36"/>
                  <a:gd name="T11" fmla="*/ 34 h 34"/>
                  <a:gd name="T12" fmla="*/ 11 w 36"/>
                  <a:gd name="T13" fmla="*/ 20 h 34"/>
                  <a:gd name="T14" fmla="*/ 0 w 36"/>
                  <a:gd name="T15" fmla="*/ 12 h 34"/>
                  <a:gd name="T16" fmla="*/ 14 w 36"/>
                  <a:gd name="T17" fmla="*/ 12 h 34"/>
                  <a:gd name="T18" fmla="*/ 18 w 36"/>
                  <a:gd name="T19" fmla="*/ 0 h 34"/>
                  <a:gd name="T20" fmla="*/ 22 w 36"/>
                  <a:gd name="T21" fmla="*/ 12 h 34"/>
                  <a:gd name="T22" fmla="*/ 22 w 36"/>
                  <a:gd name="T23" fmla="*/ 12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6" h="34">
                    <a:moveTo>
                      <a:pt x="22" y="12"/>
                    </a:moveTo>
                    <a:lnTo>
                      <a:pt x="36" y="12"/>
                    </a:lnTo>
                    <a:lnTo>
                      <a:pt x="25" y="20"/>
                    </a:lnTo>
                    <a:lnTo>
                      <a:pt x="29" y="34"/>
                    </a:lnTo>
                    <a:lnTo>
                      <a:pt x="18" y="25"/>
                    </a:lnTo>
                    <a:lnTo>
                      <a:pt x="7" y="34"/>
                    </a:lnTo>
                    <a:lnTo>
                      <a:pt x="11" y="20"/>
                    </a:lnTo>
                    <a:lnTo>
                      <a:pt x="0" y="12"/>
                    </a:lnTo>
                    <a:lnTo>
                      <a:pt x="14" y="12"/>
                    </a:lnTo>
                    <a:lnTo>
                      <a:pt x="18" y="0"/>
                    </a:lnTo>
                    <a:lnTo>
                      <a:pt x="22" y="12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65" name="Freeform 180"/>
              <p:cNvSpPr>
                <a:spLocks/>
              </p:cNvSpPr>
              <p:nvPr/>
            </p:nvSpPr>
            <p:spPr bwMode="auto">
              <a:xfrm>
                <a:off x="2937" y="415"/>
                <a:ext cx="35" cy="34"/>
              </a:xfrm>
              <a:custGeom>
                <a:avLst/>
                <a:gdLst>
                  <a:gd name="T0" fmla="*/ 22 w 35"/>
                  <a:gd name="T1" fmla="*/ 13 h 34"/>
                  <a:gd name="T2" fmla="*/ 35 w 35"/>
                  <a:gd name="T3" fmla="*/ 13 h 34"/>
                  <a:gd name="T4" fmla="*/ 24 w 35"/>
                  <a:gd name="T5" fmla="*/ 22 h 34"/>
                  <a:gd name="T6" fmla="*/ 29 w 35"/>
                  <a:gd name="T7" fmla="*/ 34 h 34"/>
                  <a:gd name="T8" fmla="*/ 17 w 35"/>
                  <a:gd name="T9" fmla="*/ 27 h 34"/>
                  <a:gd name="T10" fmla="*/ 7 w 35"/>
                  <a:gd name="T11" fmla="*/ 34 h 34"/>
                  <a:gd name="T12" fmla="*/ 11 w 35"/>
                  <a:gd name="T13" fmla="*/ 22 h 34"/>
                  <a:gd name="T14" fmla="*/ 0 w 35"/>
                  <a:gd name="T15" fmla="*/ 13 h 34"/>
                  <a:gd name="T16" fmla="*/ 14 w 35"/>
                  <a:gd name="T17" fmla="*/ 13 h 34"/>
                  <a:gd name="T18" fmla="*/ 17 w 35"/>
                  <a:gd name="T19" fmla="*/ 0 h 34"/>
                  <a:gd name="T20" fmla="*/ 22 w 35"/>
                  <a:gd name="T21" fmla="*/ 13 h 34"/>
                  <a:gd name="T22" fmla="*/ 22 w 35"/>
                  <a:gd name="T23" fmla="*/ 13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4">
                    <a:moveTo>
                      <a:pt x="22" y="13"/>
                    </a:moveTo>
                    <a:lnTo>
                      <a:pt x="35" y="13"/>
                    </a:lnTo>
                    <a:lnTo>
                      <a:pt x="24" y="22"/>
                    </a:lnTo>
                    <a:lnTo>
                      <a:pt x="29" y="34"/>
                    </a:lnTo>
                    <a:lnTo>
                      <a:pt x="17" y="27"/>
                    </a:lnTo>
                    <a:lnTo>
                      <a:pt x="7" y="34"/>
                    </a:lnTo>
                    <a:lnTo>
                      <a:pt x="11" y="22"/>
                    </a:lnTo>
                    <a:lnTo>
                      <a:pt x="0" y="13"/>
                    </a:lnTo>
                    <a:lnTo>
                      <a:pt x="14" y="13"/>
                    </a:lnTo>
                    <a:lnTo>
                      <a:pt x="17" y="0"/>
                    </a:lnTo>
                    <a:lnTo>
                      <a:pt x="22" y="13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66" name="Freeform 181"/>
              <p:cNvSpPr>
                <a:spLocks/>
              </p:cNvSpPr>
              <p:nvPr/>
            </p:nvSpPr>
            <p:spPr bwMode="auto">
              <a:xfrm>
                <a:off x="2937" y="503"/>
                <a:ext cx="35" cy="34"/>
              </a:xfrm>
              <a:custGeom>
                <a:avLst/>
                <a:gdLst>
                  <a:gd name="T0" fmla="*/ 22 w 35"/>
                  <a:gd name="T1" fmla="*/ 12 h 34"/>
                  <a:gd name="T2" fmla="*/ 35 w 35"/>
                  <a:gd name="T3" fmla="*/ 12 h 34"/>
                  <a:gd name="T4" fmla="*/ 24 w 35"/>
                  <a:gd name="T5" fmla="*/ 21 h 34"/>
                  <a:gd name="T6" fmla="*/ 29 w 35"/>
                  <a:gd name="T7" fmla="*/ 34 h 34"/>
                  <a:gd name="T8" fmla="*/ 17 w 35"/>
                  <a:gd name="T9" fmla="*/ 26 h 34"/>
                  <a:gd name="T10" fmla="*/ 7 w 35"/>
                  <a:gd name="T11" fmla="*/ 34 h 34"/>
                  <a:gd name="T12" fmla="*/ 11 w 35"/>
                  <a:gd name="T13" fmla="*/ 21 h 34"/>
                  <a:gd name="T14" fmla="*/ 0 w 35"/>
                  <a:gd name="T15" fmla="*/ 12 h 34"/>
                  <a:gd name="T16" fmla="*/ 14 w 35"/>
                  <a:gd name="T17" fmla="*/ 12 h 34"/>
                  <a:gd name="T18" fmla="*/ 17 w 35"/>
                  <a:gd name="T19" fmla="*/ 0 h 34"/>
                  <a:gd name="T20" fmla="*/ 22 w 35"/>
                  <a:gd name="T21" fmla="*/ 12 h 34"/>
                  <a:gd name="T22" fmla="*/ 22 w 35"/>
                  <a:gd name="T23" fmla="*/ 12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4">
                    <a:moveTo>
                      <a:pt x="22" y="12"/>
                    </a:moveTo>
                    <a:lnTo>
                      <a:pt x="35" y="12"/>
                    </a:lnTo>
                    <a:lnTo>
                      <a:pt x="24" y="21"/>
                    </a:lnTo>
                    <a:lnTo>
                      <a:pt x="29" y="34"/>
                    </a:lnTo>
                    <a:lnTo>
                      <a:pt x="17" y="26"/>
                    </a:lnTo>
                    <a:lnTo>
                      <a:pt x="7" y="34"/>
                    </a:lnTo>
                    <a:lnTo>
                      <a:pt x="11" y="21"/>
                    </a:lnTo>
                    <a:lnTo>
                      <a:pt x="0" y="12"/>
                    </a:lnTo>
                    <a:lnTo>
                      <a:pt x="14" y="12"/>
                    </a:lnTo>
                    <a:lnTo>
                      <a:pt x="17" y="0"/>
                    </a:lnTo>
                    <a:lnTo>
                      <a:pt x="22" y="12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67" name="Freeform 182"/>
              <p:cNvSpPr>
                <a:spLocks/>
              </p:cNvSpPr>
              <p:nvPr/>
            </p:nvSpPr>
            <p:spPr bwMode="auto">
              <a:xfrm>
                <a:off x="2949" y="459"/>
                <a:ext cx="35" cy="33"/>
              </a:xfrm>
              <a:custGeom>
                <a:avLst/>
                <a:gdLst>
                  <a:gd name="T0" fmla="*/ 22 w 35"/>
                  <a:gd name="T1" fmla="*/ 13 h 33"/>
                  <a:gd name="T2" fmla="*/ 35 w 35"/>
                  <a:gd name="T3" fmla="*/ 13 h 33"/>
                  <a:gd name="T4" fmla="*/ 24 w 35"/>
                  <a:gd name="T5" fmla="*/ 20 h 33"/>
                  <a:gd name="T6" fmla="*/ 29 w 35"/>
                  <a:gd name="T7" fmla="*/ 33 h 33"/>
                  <a:gd name="T8" fmla="*/ 17 w 35"/>
                  <a:gd name="T9" fmla="*/ 25 h 33"/>
                  <a:gd name="T10" fmla="*/ 7 w 35"/>
                  <a:gd name="T11" fmla="*/ 33 h 33"/>
                  <a:gd name="T12" fmla="*/ 11 w 35"/>
                  <a:gd name="T13" fmla="*/ 20 h 33"/>
                  <a:gd name="T14" fmla="*/ 0 w 35"/>
                  <a:gd name="T15" fmla="*/ 13 h 33"/>
                  <a:gd name="T16" fmla="*/ 14 w 35"/>
                  <a:gd name="T17" fmla="*/ 13 h 33"/>
                  <a:gd name="T18" fmla="*/ 17 w 35"/>
                  <a:gd name="T19" fmla="*/ 0 h 33"/>
                  <a:gd name="T20" fmla="*/ 22 w 35"/>
                  <a:gd name="T21" fmla="*/ 13 h 33"/>
                  <a:gd name="T22" fmla="*/ 22 w 35"/>
                  <a:gd name="T23" fmla="*/ 13 h 3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3">
                    <a:moveTo>
                      <a:pt x="22" y="13"/>
                    </a:moveTo>
                    <a:lnTo>
                      <a:pt x="35" y="13"/>
                    </a:lnTo>
                    <a:lnTo>
                      <a:pt x="24" y="20"/>
                    </a:lnTo>
                    <a:lnTo>
                      <a:pt x="29" y="33"/>
                    </a:lnTo>
                    <a:lnTo>
                      <a:pt x="17" y="25"/>
                    </a:lnTo>
                    <a:lnTo>
                      <a:pt x="7" y="33"/>
                    </a:lnTo>
                    <a:lnTo>
                      <a:pt x="11" y="20"/>
                    </a:lnTo>
                    <a:lnTo>
                      <a:pt x="0" y="13"/>
                    </a:lnTo>
                    <a:lnTo>
                      <a:pt x="14" y="13"/>
                    </a:lnTo>
                    <a:lnTo>
                      <a:pt x="17" y="0"/>
                    </a:lnTo>
                    <a:lnTo>
                      <a:pt x="22" y="13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68" name="Freeform 183"/>
              <p:cNvSpPr>
                <a:spLocks/>
              </p:cNvSpPr>
              <p:nvPr/>
            </p:nvSpPr>
            <p:spPr bwMode="auto">
              <a:xfrm>
                <a:off x="2818" y="384"/>
                <a:ext cx="35" cy="34"/>
              </a:xfrm>
              <a:custGeom>
                <a:avLst/>
                <a:gdLst>
                  <a:gd name="T0" fmla="*/ 21 w 35"/>
                  <a:gd name="T1" fmla="*/ 12 h 34"/>
                  <a:gd name="T2" fmla="*/ 35 w 35"/>
                  <a:gd name="T3" fmla="*/ 12 h 34"/>
                  <a:gd name="T4" fmla="*/ 24 w 35"/>
                  <a:gd name="T5" fmla="*/ 20 h 34"/>
                  <a:gd name="T6" fmla="*/ 28 w 35"/>
                  <a:gd name="T7" fmla="*/ 34 h 34"/>
                  <a:gd name="T8" fmla="*/ 18 w 35"/>
                  <a:gd name="T9" fmla="*/ 25 h 34"/>
                  <a:gd name="T10" fmla="*/ 7 w 35"/>
                  <a:gd name="T11" fmla="*/ 34 h 34"/>
                  <a:gd name="T12" fmla="*/ 11 w 35"/>
                  <a:gd name="T13" fmla="*/ 20 h 34"/>
                  <a:gd name="T14" fmla="*/ 0 w 35"/>
                  <a:gd name="T15" fmla="*/ 12 h 34"/>
                  <a:gd name="T16" fmla="*/ 13 w 35"/>
                  <a:gd name="T17" fmla="*/ 12 h 34"/>
                  <a:gd name="T18" fmla="*/ 18 w 35"/>
                  <a:gd name="T19" fmla="*/ 0 h 34"/>
                  <a:gd name="T20" fmla="*/ 21 w 35"/>
                  <a:gd name="T21" fmla="*/ 12 h 34"/>
                  <a:gd name="T22" fmla="*/ 21 w 35"/>
                  <a:gd name="T23" fmla="*/ 12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4">
                    <a:moveTo>
                      <a:pt x="21" y="12"/>
                    </a:moveTo>
                    <a:lnTo>
                      <a:pt x="35" y="12"/>
                    </a:lnTo>
                    <a:lnTo>
                      <a:pt x="24" y="20"/>
                    </a:lnTo>
                    <a:lnTo>
                      <a:pt x="28" y="34"/>
                    </a:lnTo>
                    <a:lnTo>
                      <a:pt x="18" y="25"/>
                    </a:lnTo>
                    <a:lnTo>
                      <a:pt x="7" y="34"/>
                    </a:lnTo>
                    <a:lnTo>
                      <a:pt x="11" y="20"/>
                    </a:lnTo>
                    <a:lnTo>
                      <a:pt x="0" y="12"/>
                    </a:lnTo>
                    <a:lnTo>
                      <a:pt x="13" y="12"/>
                    </a:lnTo>
                    <a:lnTo>
                      <a:pt x="18" y="0"/>
                    </a:lnTo>
                    <a:lnTo>
                      <a:pt x="21" y="12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69" name="Freeform 184"/>
              <p:cNvSpPr>
                <a:spLocks/>
              </p:cNvSpPr>
              <p:nvPr/>
            </p:nvSpPr>
            <p:spPr bwMode="auto">
              <a:xfrm>
                <a:off x="2787" y="415"/>
                <a:ext cx="35" cy="34"/>
              </a:xfrm>
              <a:custGeom>
                <a:avLst/>
                <a:gdLst>
                  <a:gd name="T0" fmla="*/ 21 w 35"/>
                  <a:gd name="T1" fmla="*/ 13 h 34"/>
                  <a:gd name="T2" fmla="*/ 35 w 35"/>
                  <a:gd name="T3" fmla="*/ 13 h 34"/>
                  <a:gd name="T4" fmla="*/ 24 w 35"/>
                  <a:gd name="T5" fmla="*/ 22 h 34"/>
                  <a:gd name="T6" fmla="*/ 28 w 35"/>
                  <a:gd name="T7" fmla="*/ 34 h 34"/>
                  <a:gd name="T8" fmla="*/ 17 w 35"/>
                  <a:gd name="T9" fmla="*/ 27 h 34"/>
                  <a:gd name="T10" fmla="*/ 7 w 35"/>
                  <a:gd name="T11" fmla="*/ 34 h 34"/>
                  <a:gd name="T12" fmla="*/ 11 w 35"/>
                  <a:gd name="T13" fmla="*/ 22 h 34"/>
                  <a:gd name="T14" fmla="*/ 0 w 35"/>
                  <a:gd name="T15" fmla="*/ 13 h 34"/>
                  <a:gd name="T16" fmla="*/ 13 w 35"/>
                  <a:gd name="T17" fmla="*/ 13 h 34"/>
                  <a:gd name="T18" fmla="*/ 17 w 35"/>
                  <a:gd name="T19" fmla="*/ 0 h 34"/>
                  <a:gd name="T20" fmla="*/ 21 w 35"/>
                  <a:gd name="T21" fmla="*/ 13 h 34"/>
                  <a:gd name="T22" fmla="*/ 21 w 35"/>
                  <a:gd name="T23" fmla="*/ 13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4">
                    <a:moveTo>
                      <a:pt x="21" y="13"/>
                    </a:moveTo>
                    <a:lnTo>
                      <a:pt x="35" y="13"/>
                    </a:lnTo>
                    <a:lnTo>
                      <a:pt x="24" y="22"/>
                    </a:lnTo>
                    <a:lnTo>
                      <a:pt x="28" y="34"/>
                    </a:lnTo>
                    <a:lnTo>
                      <a:pt x="17" y="27"/>
                    </a:lnTo>
                    <a:lnTo>
                      <a:pt x="7" y="34"/>
                    </a:lnTo>
                    <a:lnTo>
                      <a:pt x="11" y="22"/>
                    </a:lnTo>
                    <a:lnTo>
                      <a:pt x="0" y="13"/>
                    </a:lnTo>
                    <a:lnTo>
                      <a:pt x="13" y="13"/>
                    </a:lnTo>
                    <a:lnTo>
                      <a:pt x="17" y="0"/>
                    </a:lnTo>
                    <a:lnTo>
                      <a:pt x="21" y="13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70" name="Freeform 185"/>
              <p:cNvSpPr>
                <a:spLocks/>
              </p:cNvSpPr>
              <p:nvPr/>
            </p:nvSpPr>
            <p:spPr bwMode="auto">
              <a:xfrm>
                <a:off x="2775" y="459"/>
                <a:ext cx="35" cy="33"/>
              </a:xfrm>
              <a:custGeom>
                <a:avLst/>
                <a:gdLst>
                  <a:gd name="T0" fmla="*/ 21 w 35"/>
                  <a:gd name="T1" fmla="*/ 13 h 33"/>
                  <a:gd name="T2" fmla="*/ 35 w 35"/>
                  <a:gd name="T3" fmla="*/ 13 h 33"/>
                  <a:gd name="T4" fmla="*/ 25 w 35"/>
                  <a:gd name="T5" fmla="*/ 20 h 33"/>
                  <a:gd name="T6" fmla="*/ 29 w 35"/>
                  <a:gd name="T7" fmla="*/ 33 h 33"/>
                  <a:gd name="T8" fmla="*/ 18 w 35"/>
                  <a:gd name="T9" fmla="*/ 25 h 33"/>
                  <a:gd name="T10" fmla="*/ 7 w 35"/>
                  <a:gd name="T11" fmla="*/ 33 h 33"/>
                  <a:gd name="T12" fmla="*/ 11 w 35"/>
                  <a:gd name="T13" fmla="*/ 20 h 33"/>
                  <a:gd name="T14" fmla="*/ 0 w 35"/>
                  <a:gd name="T15" fmla="*/ 13 h 33"/>
                  <a:gd name="T16" fmla="*/ 14 w 35"/>
                  <a:gd name="T17" fmla="*/ 13 h 33"/>
                  <a:gd name="T18" fmla="*/ 18 w 35"/>
                  <a:gd name="T19" fmla="*/ 0 h 33"/>
                  <a:gd name="T20" fmla="*/ 21 w 35"/>
                  <a:gd name="T21" fmla="*/ 13 h 33"/>
                  <a:gd name="T22" fmla="*/ 21 w 35"/>
                  <a:gd name="T23" fmla="*/ 13 h 3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3">
                    <a:moveTo>
                      <a:pt x="21" y="13"/>
                    </a:moveTo>
                    <a:lnTo>
                      <a:pt x="35" y="13"/>
                    </a:lnTo>
                    <a:lnTo>
                      <a:pt x="25" y="20"/>
                    </a:lnTo>
                    <a:lnTo>
                      <a:pt x="29" y="33"/>
                    </a:lnTo>
                    <a:lnTo>
                      <a:pt x="18" y="25"/>
                    </a:lnTo>
                    <a:lnTo>
                      <a:pt x="7" y="33"/>
                    </a:lnTo>
                    <a:lnTo>
                      <a:pt x="11" y="20"/>
                    </a:lnTo>
                    <a:lnTo>
                      <a:pt x="0" y="13"/>
                    </a:lnTo>
                    <a:lnTo>
                      <a:pt x="14" y="13"/>
                    </a:lnTo>
                    <a:lnTo>
                      <a:pt x="18" y="0"/>
                    </a:lnTo>
                    <a:lnTo>
                      <a:pt x="21" y="13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71" name="Freeform 186"/>
              <p:cNvSpPr>
                <a:spLocks/>
              </p:cNvSpPr>
              <p:nvPr/>
            </p:nvSpPr>
            <p:spPr bwMode="auto">
              <a:xfrm>
                <a:off x="2787" y="503"/>
                <a:ext cx="35" cy="34"/>
              </a:xfrm>
              <a:custGeom>
                <a:avLst/>
                <a:gdLst>
                  <a:gd name="T0" fmla="*/ 21 w 35"/>
                  <a:gd name="T1" fmla="*/ 13 h 34"/>
                  <a:gd name="T2" fmla="*/ 35 w 35"/>
                  <a:gd name="T3" fmla="*/ 13 h 34"/>
                  <a:gd name="T4" fmla="*/ 24 w 35"/>
                  <a:gd name="T5" fmla="*/ 21 h 34"/>
                  <a:gd name="T6" fmla="*/ 28 w 35"/>
                  <a:gd name="T7" fmla="*/ 34 h 34"/>
                  <a:gd name="T8" fmla="*/ 17 w 35"/>
                  <a:gd name="T9" fmla="*/ 26 h 34"/>
                  <a:gd name="T10" fmla="*/ 7 w 35"/>
                  <a:gd name="T11" fmla="*/ 34 h 34"/>
                  <a:gd name="T12" fmla="*/ 11 w 35"/>
                  <a:gd name="T13" fmla="*/ 21 h 34"/>
                  <a:gd name="T14" fmla="*/ 0 w 35"/>
                  <a:gd name="T15" fmla="*/ 13 h 34"/>
                  <a:gd name="T16" fmla="*/ 13 w 35"/>
                  <a:gd name="T17" fmla="*/ 13 h 34"/>
                  <a:gd name="T18" fmla="*/ 17 w 35"/>
                  <a:gd name="T19" fmla="*/ 0 h 34"/>
                  <a:gd name="T20" fmla="*/ 21 w 35"/>
                  <a:gd name="T21" fmla="*/ 13 h 34"/>
                  <a:gd name="T22" fmla="*/ 21 w 35"/>
                  <a:gd name="T23" fmla="*/ 13 h 3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4">
                    <a:moveTo>
                      <a:pt x="21" y="13"/>
                    </a:moveTo>
                    <a:lnTo>
                      <a:pt x="35" y="13"/>
                    </a:lnTo>
                    <a:lnTo>
                      <a:pt x="24" y="21"/>
                    </a:lnTo>
                    <a:lnTo>
                      <a:pt x="28" y="34"/>
                    </a:lnTo>
                    <a:lnTo>
                      <a:pt x="17" y="26"/>
                    </a:lnTo>
                    <a:lnTo>
                      <a:pt x="7" y="34"/>
                    </a:lnTo>
                    <a:lnTo>
                      <a:pt x="11" y="21"/>
                    </a:lnTo>
                    <a:lnTo>
                      <a:pt x="0" y="13"/>
                    </a:lnTo>
                    <a:lnTo>
                      <a:pt x="13" y="13"/>
                    </a:lnTo>
                    <a:lnTo>
                      <a:pt x="17" y="0"/>
                    </a:lnTo>
                    <a:lnTo>
                      <a:pt x="21" y="13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72" name="Freeform 187"/>
              <p:cNvSpPr>
                <a:spLocks/>
              </p:cNvSpPr>
              <p:nvPr/>
            </p:nvSpPr>
            <p:spPr bwMode="auto">
              <a:xfrm>
                <a:off x="2819" y="535"/>
                <a:ext cx="35" cy="33"/>
              </a:xfrm>
              <a:custGeom>
                <a:avLst/>
                <a:gdLst>
                  <a:gd name="T0" fmla="*/ 21 w 35"/>
                  <a:gd name="T1" fmla="*/ 12 h 33"/>
                  <a:gd name="T2" fmla="*/ 35 w 35"/>
                  <a:gd name="T3" fmla="*/ 12 h 33"/>
                  <a:gd name="T4" fmla="*/ 24 w 35"/>
                  <a:gd name="T5" fmla="*/ 20 h 33"/>
                  <a:gd name="T6" fmla="*/ 28 w 35"/>
                  <a:gd name="T7" fmla="*/ 33 h 33"/>
                  <a:gd name="T8" fmla="*/ 17 w 35"/>
                  <a:gd name="T9" fmla="*/ 25 h 33"/>
                  <a:gd name="T10" fmla="*/ 6 w 35"/>
                  <a:gd name="T11" fmla="*/ 33 h 33"/>
                  <a:gd name="T12" fmla="*/ 10 w 35"/>
                  <a:gd name="T13" fmla="*/ 20 h 33"/>
                  <a:gd name="T14" fmla="*/ 0 w 35"/>
                  <a:gd name="T15" fmla="*/ 12 h 33"/>
                  <a:gd name="T16" fmla="*/ 12 w 35"/>
                  <a:gd name="T17" fmla="*/ 12 h 33"/>
                  <a:gd name="T18" fmla="*/ 17 w 35"/>
                  <a:gd name="T19" fmla="*/ 0 h 33"/>
                  <a:gd name="T20" fmla="*/ 21 w 35"/>
                  <a:gd name="T21" fmla="*/ 12 h 33"/>
                  <a:gd name="T22" fmla="*/ 21 w 35"/>
                  <a:gd name="T23" fmla="*/ 12 h 3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" h="33">
                    <a:moveTo>
                      <a:pt x="21" y="12"/>
                    </a:moveTo>
                    <a:lnTo>
                      <a:pt x="35" y="12"/>
                    </a:lnTo>
                    <a:lnTo>
                      <a:pt x="24" y="20"/>
                    </a:lnTo>
                    <a:lnTo>
                      <a:pt x="28" y="33"/>
                    </a:lnTo>
                    <a:lnTo>
                      <a:pt x="17" y="25"/>
                    </a:lnTo>
                    <a:lnTo>
                      <a:pt x="6" y="33"/>
                    </a:lnTo>
                    <a:lnTo>
                      <a:pt x="10" y="20"/>
                    </a:lnTo>
                    <a:lnTo>
                      <a:pt x="0" y="12"/>
                    </a:lnTo>
                    <a:lnTo>
                      <a:pt x="12" y="12"/>
                    </a:lnTo>
                    <a:lnTo>
                      <a:pt x="17" y="0"/>
                    </a:lnTo>
                    <a:lnTo>
                      <a:pt x="21" y="12"/>
                    </a:lnTo>
                    <a:close/>
                  </a:path>
                </a:pathLst>
              </a:custGeom>
              <a:solidFill>
                <a:srgbClr val="FFE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73" name="Freeform 188"/>
              <p:cNvSpPr>
                <a:spLocks/>
              </p:cNvSpPr>
              <p:nvPr/>
            </p:nvSpPr>
            <p:spPr bwMode="auto">
              <a:xfrm>
                <a:off x="2684" y="769"/>
                <a:ext cx="390" cy="22"/>
              </a:xfrm>
              <a:custGeom>
                <a:avLst/>
                <a:gdLst>
                  <a:gd name="T0" fmla="*/ 0 w 390"/>
                  <a:gd name="T1" fmla="*/ 22 h 22"/>
                  <a:gd name="T2" fmla="*/ 390 w 390"/>
                  <a:gd name="T3" fmla="*/ 22 h 22"/>
                  <a:gd name="T4" fmla="*/ 390 w 390"/>
                  <a:gd name="T5" fmla="*/ 0 h 22"/>
                  <a:gd name="T6" fmla="*/ 0 w 390"/>
                  <a:gd name="T7" fmla="*/ 0 h 22"/>
                  <a:gd name="T8" fmla="*/ 0 w 390"/>
                  <a:gd name="T9" fmla="*/ 22 h 22"/>
                  <a:gd name="T10" fmla="*/ 0 w 390"/>
                  <a:gd name="T11" fmla="*/ 22 h 2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90" h="22">
                    <a:moveTo>
                      <a:pt x="0" y="22"/>
                    </a:moveTo>
                    <a:lnTo>
                      <a:pt x="390" y="22"/>
                    </a:lnTo>
                    <a:lnTo>
                      <a:pt x="390" y="0"/>
                    </a:lnTo>
                    <a:lnTo>
                      <a:pt x="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EE803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74" name="Freeform 189"/>
              <p:cNvSpPr>
                <a:spLocks/>
              </p:cNvSpPr>
              <p:nvPr/>
            </p:nvSpPr>
            <p:spPr bwMode="auto">
              <a:xfrm>
                <a:off x="3130" y="164"/>
                <a:ext cx="274" cy="227"/>
              </a:xfrm>
              <a:custGeom>
                <a:avLst/>
                <a:gdLst>
                  <a:gd name="T0" fmla="*/ 0 w 321"/>
                  <a:gd name="T1" fmla="*/ 0 h 266"/>
                  <a:gd name="T2" fmla="*/ 38 w 321"/>
                  <a:gd name="T3" fmla="*/ 57 h 266"/>
                  <a:gd name="T4" fmla="*/ 73 w 321"/>
                  <a:gd name="T5" fmla="*/ 79 h 266"/>
                  <a:gd name="T6" fmla="*/ 107 w 321"/>
                  <a:gd name="T7" fmla="*/ 86 h 266"/>
                  <a:gd name="T8" fmla="*/ 107 w 321"/>
                  <a:gd name="T9" fmla="*/ 88 h 266"/>
                  <a:gd name="T10" fmla="*/ 73 w 321"/>
                  <a:gd name="T11" fmla="*/ 81 h 266"/>
                  <a:gd name="T12" fmla="*/ 38 w 321"/>
                  <a:gd name="T13" fmla="*/ 63 h 266"/>
                  <a:gd name="T14" fmla="*/ 0 w 321"/>
                  <a:gd name="T15" fmla="*/ 12 h 266"/>
                  <a:gd name="T16" fmla="*/ 0 w 321"/>
                  <a:gd name="T17" fmla="*/ 0 h 26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266">
                    <a:moveTo>
                      <a:pt x="0" y="0"/>
                    </a:moveTo>
                    <a:cubicBezTo>
                      <a:pt x="0" y="0"/>
                      <a:pt x="95" y="148"/>
                      <a:pt x="113" y="176"/>
                    </a:cubicBezTo>
                    <a:cubicBezTo>
                      <a:pt x="130" y="203"/>
                      <a:pt x="150" y="224"/>
                      <a:pt x="220" y="239"/>
                    </a:cubicBezTo>
                    <a:cubicBezTo>
                      <a:pt x="291" y="254"/>
                      <a:pt x="321" y="261"/>
                      <a:pt x="321" y="261"/>
                    </a:cubicBezTo>
                    <a:cubicBezTo>
                      <a:pt x="321" y="266"/>
                      <a:pt x="321" y="266"/>
                      <a:pt x="321" y="266"/>
                    </a:cubicBezTo>
                    <a:cubicBezTo>
                      <a:pt x="321" y="266"/>
                      <a:pt x="277" y="257"/>
                      <a:pt x="219" y="244"/>
                    </a:cubicBezTo>
                    <a:cubicBezTo>
                      <a:pt x="162" y="231"/>
                      <a:pt x="138" y="227"/>
                      <a:pt x="112" y="191"/>
                    </a:cubicBezTo>
                    <a:cubicBezTo>
                      <a:pt x="90" y="162"/>
                      <a:pt x="0" y="35"/>
                      <a:pt x="0" y="35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75" name="Freeform 190"/>
              <p:cNvSpPr>
                <a:spLocks/>
              </p:cNvSpPr>
              <p:nvPr/>
            </p:nvSpPr>
            <p:spPr bwMode="auto">
              <a:xfrm>
                <a:off x="3130" y="200"/>
                <a:ext cx="275" cy="209"/>
              </a:xfrm>
              <a:custGeom>
                <a:avLst/>
                <a:gdLst>
                  <a:gd name="T0" fmla="*/ 0 w 322"/>
                  <a:gd name="T1" fmla="*/ 0 h 245"/>
                  <a:gd name="T2" fmla="*/ 37 w 322"/>
                  <a:gd name="T3" fmla="*/ 52 h 245"/>
                  <a:gd name="T4" fmla="*/ 73 w 322"/>
                  <a:gd name="T5" fmla="*/ 72 h 245"/>
                  <a:gd name="T6" fmla="*/ 108 w 322"/>
                  <a:gd name="T7" fmla="*/ 78 h 245"/>
                  <a:gd name="T8" fmla="*/ 108 w 322"/>
                  <a:gd name="T9" fmla="*/ 81 h 245"/>
                  <a:gd name="T10" fmla="*/ 73 w 322"/>
                  <a:gd name="T11" fmla="*/ 74 h 245"/>
                  <a:gd name="T12" fmla="*/ 38 w 322"/>
                  <a:gd name="T13" fmla="*/ 57 h 245"/>
                  <a:gd name="T14" fmla="*/ 0 w 322"/>
                  <a:gd name="T15" fmla="*/ 11 h 245"/>
                  <a:gd name="T16" fmla="*/ 0 w 322"/>
                  <a:gd name="T17" fmla="*/ 0 h 24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2" h="245">
                    <a:moveTo>
                      <a:pt x="0" y="0"/>
                    </a:moveTo>
                    <a:cubicBezTo>
                      <a:pt x="0" y="0"/>
                      <a:pt x="98" y="141"/>
                      <a:pt x="111" y="159"/>
                    </a:cubicBezTo>
                    <a:cubicBezTo>
                      <a:pt x="124" y="176"/>
                      <a:pt x="142" y="204"/>
                      <a:pt x="220" y="220"/>
                    </a:cubicBezTo>
                    <a:cubicBezTo>
                      <a:pt x="240" y="224"/>
                      <a:pt x="322" y="240"/>
                      <a:pt x="322" y="240"/>
                    </a:cubicBezTo>
                    <a:cubicBezTo>
                      <a:pt x="322" y="245"/>
                      <a:pt x="322" y="245"/>
                      <a:pt x="322" y="245"/>
                    </a:cubicBezTo>
                    <a:cubicBezTo>
                      <a:pt x="322" y="245"/>
                      <a:pt x="260" y="233"/>
                      <a:pt x="220" y="225"/>
                    </a:cubicBezTo>
                    <a:cubicBezTo>
                      <a:pt x="180" y="216"/>
                      <a:pt x="138" y="209"/>
                      <a:pt x="112" y="175"/>
                    </a:cubicBezTo>
                    <a:cubicBezTo>
                      <a:pt x="88" y="144"/>
                      <a:pt x="0" y="32"/>
                      <a:pt x="0" y="3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76" name="Freeform 191"/>
              <p:cNvSpPr>
                <a:spLocks/>
              </p:cNvSpPr>
              <p:nvPr/>
            </p:nvSpPr>
            <p:spPr bwMode="auto">
              <a:xfrm>
                <a:off x="3130" y="237"/>
                <a:ext cx="274" cy="190"/>
              </a:xfrm>
              <a:custGeom>
                <a:avLst/>
                <a:gdLst>
                  <a:gd name="T0" fmla="*/ 0 w 321"/>
                  <a:gd name="T1" fmla="*/ 0 h 223"/>
                  <a:gd name="T2" fmla="*/ 37 w 321"/>
                  <a:gd name="T3" fmla="*/ 47 h 223"/>
                  <a:gd name="T4" fmla="*/ 73 w 321"/>
                  <a:gd name="T5" fmla="*/ 66 h 223"/>
                  <a:gd name="T6" fmla="*/ 107 w 321"/>
                  <a:gd name="T7" fmla="*/ 71 h 223"/>
                  <a:gd name="T8" fmla="*/ 107 w 321"/>
                  <a:gd name="T9" fmla="*/ 73 h 223"/>
                  <a:gd name="T10" fmla="*/ 73 w 321"/>
                  <a:gd name="T11" fmla="*/ 66 h 223"/>
                  <a:gd name="T12" fmla="*/ 37 w 321"/>
                  <a:gd name="T13" fmla="*/ 51 h 223"/>
                  <a:gd name="T14" fmla="*/ 0 w 321"/>
                  <a:gd name="T15" fmla="*/ 10 h 223"/>
                  <a:gd name="T16" fmla="*/ 0 w 321"/>
                  <a:gd name="T17" fmla="*/ 0 h 22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223">
                    <a:moveTo>
                      <a:pt x="0" y="0"/>
                    </a:moveTo>
                    <a:cubicBezTo>
                      <a:pt x="0" y="0"/>
                      <a:pt x="93" y="119"/>
                      <a:pt x="111" y="143"/>
                    </a:cubicBezTo>
                    <a:cubicBezTo>
                      <a:pt x="130" y="167"/>
                      <a:pt x="156" y="187"/>
                      <a:pt x="220" y="199"/>
                    </a:cubicBezTo>
                    <a:cubicBezTo>
                      <a:pt x="257" y="206"/>
                      <a:pt x="321" y="218"/>
                      <a:pt x="321" y="218"/>
                    </a:cubicBezTo>
                    <a:cubicBezTo>
                      <a:pt x="321" y="223"/>
                      <a:pt x="321" y="223"/>
                      <a:pt x="321" y="223"/>
                    </a:cubicBezTo>
                    <a:cubicBezTo>
                      <a:pt x="321" y="223"/>
                      <a:pt x="265" y="212"/>
                      <a:pt x="220" y="204"/>
                    </a:cubicBezTo>
                    <a:cubicBezTo>
                      <a:pt x="175" y="196"/>
                      <a:pt x="138" y="188"/>
                      <a:pt x="111" y="158"/>
                    </a:cubicBezTo>
                    <a:cubicBezTo>
                      <a:pt x="88" y="132"/>
                      <a:pt x="0" y="30"/>
                      <a:pt x="0" y="3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77" name="Freeform 192"/>
              <p:cNvSpPr>
                <a:spLocks/>
              </p:cNvSpPr>
              <p:nvPr/>
            </p:nvSpPr>
            <p:spPr bwMode="auto">
              <a:xfrm>
                <a:off x="3130" y="272"/>
                <a:ext cx="274" cy="174"/>
              </a:xfrm>
              <a:custGeom>
                <a:avLst/>
                <a:gdLst>
                  <a:gd name="T0" fmla="*/ 0 w 321"/>
                  <a:gd name="T1" fmla="*/ 0 h 204"/>
                  <a:gd name="T2" fmla="*/ 38 w 321"/>
                  <a:gd name="T3" fmla="*/ 42 h 204"/>
                  <a:gd name="T4" fmla="*/ 73 w 321"/>
                  <a:gd name="T5" fmla="*/ 60 h 204"/>
                  <a:gd name="T6" fmla="*/ 107 w 321"/>
                  <a:gd name="T7" fmla="*/ 67 h 204"/>
                  <a:gd name="T8" fmla="*/ 107 w 321"/>
                  <a:gd name="T9" fmla="*/ 67 h 204"/>
                  <a:gd name="T10" fmla="*/ 73 w 321"/>
                  <a:gd name="T11" fmla="*/ 61 h 204"/>
                  <a:gd name="T12" fmla="*/ 37 w 321"/>
                  <a:gd name="T13" fmla="*/ 47 h 204"/>
                  <a:gd name="T14" fmla="*/ 0 w 321"/>
                  <a:gd name="T15" fmla="*/ 9 h 204"/>
                  <a:gd name="T16" fmla="*/ 0 w 321"/>
                  <a:gd name="T17" fmla="*/ 0 h 20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204">
                    <a:moveTo>
                      <a:pt x="0" y="0"/>
                    </a:moveTo>
                    <a:cubicBezTo>
                      <a:pt x="0" y="0"/>
                      <a:pt x="94" y="109"/>
                      <a:pt x="112" y="128"/>
                    </a:cubicBezTo>
                    <a:cubicBezTo>
                      <a:pt x="140" y="158"/>
                      <a:pt x="153" y="169"/>
                      <a:pt x="220" y="181"/>
                    </a:cubicBezTo>
                    <a:cubicBezTo>
                      <a:pt x="246" y="187"/>
                      <a:pt x="321" y="200"/>
                      <a:pt x="321" y="200"/>
                    </a:cubicBezTo>
                    <a:cubicBezTo>
                      <a:pt x="321" y="204"/>
                      <a:pt x="321" y="204"/>
                      <a:pt x="321" y="204"/>
                    </a:cubicBezTo>
                    <a:cubicBezTo>
                      <a:pt x="321" y="204"/>
                      <a:pt x="259" y="193"/>
                      <a:pt x="220" y="186"/>
                    </a:cubicBezTo>
                    <a:cubicBezTo>
                      <a:pt x="180" y="179"/>
                      <a:pt x="147" y="177"/>
                      <a:pt x="111" y="142"/>
                    </a:cubicBezTo>
                    <a:cubicBezTo>
                      <a:pt x="84" y="116"/>
                      <a:pt x="0" y="28"/>
                      <a:pt x="0" y="28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78" name="Freeform 193"/>
              <p:cNvSpPr>
                <a:spLocks/>
              </p:cNvSpPr>
              <p:nvPr/>
            </p:nvSpPr>
            <p:spPr bwMode="auto">
              <a:xfrm>
                <a:off x="3130" y="309"/>
                <a:ext cx="274" cy="155"/>
              </a:xfrm>
              <a:custGeom>
                <a:avLst/>
                <a:gdLst>
                  <a:gd name="T0" fmla="*/ 0 w 321"/>
                  <a:gd name="T1" fmla="*/ 0 h 181"/>
                  <a:gd name="T2" fmla="*/ 38 w 321"/>
                  <a:gd name="T3" fmla="*/ 39 h 181"/>
                  <a:gd name="T4" fmla="*/ 73 w 321"/>
                  <a:gd name="T5" fmla="*/ 54 h 181"/>
                  <a:gd name="T6" fmla="*/ 107 w 321"/>
                  <a:gd name="T7" fmla="*/ 59 h 181"/>
                  <a:gd name="T8" fmla="*/ 107 w 321"/>
                  <a:gd name="T9" fmla="*/ 62 h 181"/>
                  <a:gd name="T10" fmla="*/ 73 w 321"/>
                  <a:gd name="T11" fmla="*/ 56 h 181"/>
                  <a:gd name="T12" fmla="*/ 37 w 321"/>
                  <a:gd name="T13" fmla="*/ 44 h 181"/>
                  <a:gd name="T14" fmla="*/ 0 w 321"/>
                  <a:gd name="T15" fmla="*/ 9 h 181"/>
                  <a:gd name="T16" fmla="*/ 0 w 321"/>
                  <a:gd name="T17" fmla="*/ 0 h 18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181">
                    <a:moveTo>
                      <a:pt x="0" y="0"/>
                    </a:moveTo>
                    <a:cubicBezTo>
                      <a:pt x="0" y="0"/>
                      <a:pt x="87" y="89"/>
                      <a:pt x="112" y="114"/>
                    </a:cubicBezTo>
                    <a:cubicBezTo>
                      <a:pt x="138" y="141"/>
                      <a:pt x="172" y="151"/>
                      <a:pt x="220" y="159"/>
                    </a:cubicBezTo>
                    <a:cubicBezTo>
                      <a:pt x="265" y="167"/>
                      <a:pt x="321" y="176"/>
                      <a:pt x="321" y="176"/>
                    </a:cubicBezTo>
                    <a:cubicBezTo>
                      <a:pt x="321" y="181"/>
                      <a:pt x="321" y="181"/>
                      <a:pt x="321" y="181"/>
                    </a:cubicBezTo>
                    <a:cubicBezTo>
                      <a:pt x="321" y="181"/>
                      <a:pt x="268" y="173"/>
                      <a:pt x="220" y="165"/>
                    </a:cubicBezTo>
                    <a:cubicBezTo>
                      <a:pt x="172" y="157"/>
                      <a:pt x="139" y="152"/>
                      <a:pt x="111" y="128"/>
                    </a:cubicBezTo>
                    <a:cubicBezTo>
                      <a:pt x="87" y="106"/>
                      <a:pt x="0" y="26"/>
                      <a:pt x="0" y="26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79" name="Freeform 194"/>
              <p:cNvSpPr>
                <a:spLocks/>
              </p:cNvSpPr>
              <p:nvPr/>
            </p:nvSpPr>
            <p:spPr bwMode="auto">
              <a:xfrm>
                <a:off x="3130" y="343"/>
                <a:ext cx="274" cy="140"/>
              </a:xfrm>
              <a:custGeom>
                <a:avLst/>
                <a:gdLst>
                  <a:gd name="T0" fmla="*/ 0 w 321"/>
                  <a:gd name="T1" fmla="*/ 0 h 163"/>
                  <a:gd name="T2" fmla="*/ 38 w 321"/>
                  <a:gd name="T3" fmla="*/ 34 h 163"/>
                  <a:gd name="T4" fmla="*/ 73 w 321"/>
                  <a:gd name="T5" fmla="*/ 48 h 163"/>
                  <a:gd name="T6" fmla="*/ 107 w 321"/>
                  <a:gd name="T7" fmla="*/ 55 h 163"/>
                  <a:gd name="T8" fmla="*/ 107 w 321"/>
                  <a:gd name="T9" fmla="*/ 56 h 163"/>
                  <a:gd name="T10" fmla="*/ 73 w 321"/>
                  <a:gd name="T11" fmla="*/ 51 h 163"/>
                  <a:gd name="T12" fmla="*/ 38 w 321"/>
                  <a:gd name="T13" fmla="*/ 40 h 163"/>
                  <a:gd name="T14" fmla="*/ 0 w 321"/>
                  <a:gd name="T15" fmla="*/ 8 h 163"/>
                  <a:gd name="T16" fmla="*/ 0 w 321"/>
                  <a:gd name="T17" fmla="*/ 0 h 16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163">
                    <a:moveTo>
                      <a:pt x="0" y="0"/>
                    </a:moveTo>
                    <a:cubicBezTo>
                      <a:pt x="0" y="0"/>
                      <a:pt x="82" y="75"/>
                      <a:pt x="112" y="100"/>
                    </a:cubicBezTo>
                    <a:cubicBezTo>
                      <a:pt x="139" y="124"/>
                      <a:pt x="161" y="131"/>
                      <a:pt x="220" y="141"/>
                    </a:cubicBezTo>
                    <a:cubicBezTo>
                      <a:pt x="279" y="152"/>
                      <a:pt x="321" y="158"/>
                      <a:pt x="321" y="158"/>
                    </a:cubicBezTo>
                    <a:cubicBezTo>
                      <a:pt x="321" y="163"/>
                      <a:pt x="321" y="163"/>
                      <a:pt x="321" y="163"/>
                    </a:cubicBezTo>
                    <a:cubicBezTo>
                      <a:pt x="321" y="163"/>
                      <a:pt x="268" y="155"/>
                      <a:pt x="220" y="147"/>
                    </a:cubicBezTo>
                    <a:cubicBezTo>
                      <a:pt x="171" y="140"/>
                      <a:pt x="141" y="137"/>
                      <a:pt x="112" y="114"/>
                    </a:cubicBezTo>
                    <a:cubicBezTo>
                      <a:pt x="78" y="87"/>
                      <a:pt x="0" y="24"/>
                      <a:pt x="0" y="24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80" name="Freeform 195"/>
              <p:cNvSpPr>
                <a:spLocks/>
              </p:cNvSpPr>
              <p:nvPr/>
            </p:nvSpPr>
            <p:spPr bwMode="auto">
              <a:xfrm>
                <a:off x="3130" y="380"/>
                <a:ext cx="274" cy="122"/>
              </a:xfrm>
              <a:custGeom>
                <a:avLst/>
                <a:gdLst>
                  <a:gd name="T0" fmla="*/ 0 w 321"/>
                  <a:gd name="T1" fmla="*/ 0 h 143"/>
                  <a:gd name="T2" fmla="*/ 37 w 321"/>
                  <a:gd name="T3" fmla="*/ 27 h 143"/>
                  <a:gd name="T4" fmla="*/ 73 w 321"/>
                  <a:gd name="T5" fmla="*/ 41 h 143"/>
                  <a:gd name="T6" fmla="*/ 107 w 321"/>
                  <a:gd name="T7" fmla="*/ 45 h 143"/>
                  <a:gd name="T8" fmla="*/ 107 w 321"/>
                  <a:gd name="T9" fmla="*/ 47 h 143"/>
                  <a:gd name="T10" fmla="*/ 73 w 321"/>
                  <a:gd name="T11" fmla="*/ 42 h 143"/>
                  <a:gd name="T12" fmla="*/ 38 w 321"/>
                  <a:gd name="T13" fmla="*/ 32 h 143"/>
                  <a:gd name="T14" fmla="*/ 0 w 321"/>
                  <a:gd name="T15" fmla="*/ 8 h 143"/>
                  <a:gd name="T16" fmla="*/ 0 w 321"/>
                  <a:gd name="T17" fmla="*/ 0 h 14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143">
                    <a:moveTo>
                      <a:pt x="0" y="0"/>
                    </a:moveTo>
                    <a:cubicBezTo>
                      <a:pt x="0" y="0"/>
                      <a:pt x="94" y="73"/>
                      <a:pt x="111" y="85"/>
                    </a:cubicBezTo>
                    <a:cubicBezTo>
                      <a:pt x="129" y="98"/>
                      <a:pt x="152" y="113"/>
                      <a:pt x="220" y="123"/>
                    </a:cubicBezTo>
                    <a:cubicBezTo>
                      <a:pt x="287" y="132"/>
                      <a:pt x="321" y="137"/>
                      <a:pt x="321" y="137"/>
                    </a:cubicBezTo>
                    <a:cubicBezTo>
                      <a:pt x="321" y="143"/>
                      <a:pt x="321" y="143"/>
                      <a:pt x="321" y="143"/>
                    </a:cubicBezTo>
                    <a:cubicBezTo>
                      <a:pt x="321" y="143"/>
                      <a:pt x="260" y="134"/>
                      <a:pt x="220" y="129"/>
                    </a:cubicBezTo>
                    <a:cubicBezTo>
                      <a:pt x="179" y="124"/>
                      <a:pt x="148" y="122"/>
                      <a:pt x="112" y="98"/>
                    </a:cubicBezTo>
                    <a:cubicBezTo>
                      <a:pt x="76" y="75"/>
                      <a:pt x="0" y="22"/>
                      <a:pt x="0" y="2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81" name="Freeform 196"/>
              <p:cNvSpPr>
                <a:spLocks/>
              </p:cNvSpPr>
              <p:nvPr/>
            </p:nvSpPr>
            <p:spPr bwMode="auto">
              <a:xfrm>
                <a:off x="3130" y="415"/>
                <a:ext cx="274" cy="105"/>
              </a:xfrm>
              <a:custGeom>
                <a:avLst/>
                <a:gdLst>
                  <a:gd name="T0" fmla="*/ 0 w 321"/>
                  <a:gd name="T1" fmla="*/ 0 h 123"/>
                  <a:gd name="T2" fmla="*/ 38 w 321"/>
                  <a:gd name="T3" fmla="*/ 23 h 123"/>
                  <a:gd name="T4" fmla="*/ 73 w 321"/>
                  <a:gd name="T5" fmla="*/ 35 h 123"/>
                  <a:gd name="T6" fmla="*/ 107 w 321"/>
                  <a:gd name="T7" fmla="*/ 38 h 123"/>
                  <a:gd name="T8" fmla="*/ 107 w 321"/>
                  <a:gd name="T9" fmla="*/ 41 h 123"/>
                  <a:gd name="T10" fmla="*/ 73 w 321"/>
                  <a:gd name="T11" fmla="*/ 38 h 123"/>
                  <a:gd name="T12" fmla="*/ 37 w 321"/>
                  <a:gd name="T13" fmla="*/ 27 h 123"/>
                  <a:gd name="T14" fmla="*/ 0 w 321"/>
                  <a:gd name="T15" fmla="*/ 7 h 123"/>
                  <a:gd name="T16" fmla="*/ 0 w 321"/>
                  <a:gd name="T17" fmla="*/ 0 h 12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123">
                    <a:moveTo>
                      <a:pt x="0" y="0"/>
                    </a:moveTo>
                    <a:cubicBezTo>
                      <a:pt x="0" y="0"/>
                      <a:pt x="94" y="61"/>
                      <a:pt x="112" y="71"/>
                    </a:cubicBezTo>
                    <a:cubicBezTo>
                      <a:pt x="130" y="81"/>
                      <a:pt x="151" y="96"/>
                      <a:pt x="220" y="105"/>
                    </a:cubicBezTo>
                    <a:cubicBezTo>
                      <a:pt x="289" y="114"/>
                      <a:pt x="321" y="118"/>
                      <a:pt x="321" y="118"/>
                    </a:cubicBezTo>
                    <a:cubicBezTo>
                      <a:pt x="321" y="123"/>
                      <a:pt x="321" y="123"/>
                      <a:pt x="321" y="123"/>
                    </a:cubicBezTo>
                    <a:cubicBezTo>
                      <a:pt x="321" y="123"/>
                      <a:pt x="264" y="117"/>
                      <a:pt x="220" y="112"/>
                    </a:cubicBezTo>
                    <a:cubicBezTo>
                      <a:pt x="175" y="107"/>
                      <a:pt x="145" y="101"/>
                      <a:pt x="111" y="83"/>
                    </a:cubicBezTo>
                    <a:cubicBezTo>
                      <a:pt x="78" y="65"/>
                      <a:pt x="0" y="21"/>
                      <a:pt x="0" y="21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82" name="Freeform 197"/>
              <p:cNvSpPr>
                <a:spLocks/>
              </p:cNvSpPr>
              <p:nvPr/>
            </p:nvSpPr>
            <p:spPr bwMode="auto">
              <a:xfrm>
                <a:off x="3130" y="450"/>
                <a:ext cx="274" cy="88"/>
              </a:xfrm>
              <a:custGeom>
                <a:avLst/>
                <a:gdLst>
                  <a:gd name="T0" fmla="*/ 0 w 321"/>
                  <a:gd name="T1" fmla="*/ 0 h 103"/>
                  <a:gd name="T2" fmla="*/ 38 w 321"/>
                  <a:gd name="T3" fmla="*/ 20 h 103"/>
                  <a:gd name="T4" fmla="*/ 73 w 321"/>
                  <a:gd name="T5" fmla="*/ 28 h 103"/>
                  <a:gd name="T6" fmla="*/ 107 w 321"/>
                  <a:gd name="T7" fmla="*/ 32 h 103"/>
                  <a:gd name="T8" fmla="*/ 107 w 321"/>
                  <a:gd name="T9" fmla="*/ 34 h 103"/>
                  <a:gd name="T10" fmla="*/ 73 w 321"/>
                  <a:gd name="T11" fmla="*/ 31 h 103"/>
                  <a:gd name="T12" fmla="*/ 38 w 321"/>
                  <a:gd name="T13" fmla="*/ 23 h 103"/>
                  <a:gd name="T14" fmla="*/ 0 w 321"/>
                  <a:gd name="T15" fmla="*/ 7 h 103"/>
                  <a:gd name="T16" fmla="*/ 0 w 321"/>
                  <a:gd name="T17" fmla="*/ 0 h 10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103">
                    <a:moveTo>
                      <a:pt x="0" y="0"/>
                    </a:moveTo>
                    <a:cubicBezTo>
                      <a:pt x="0" y="0"/>
                      <a:pt x="83" y="44"/>
                      <a:pt x="112" y="58"/>
                    </a:cubicBezTo>
                    <a:cubicBezTo>
                      <a:pt x="143" y="73"/>
                      <a:pt x="170" y="81"/>
                      <a:pt x="220" y="87"/>
                    </a:cubicBezTo>
                    <a:cubicBezTo>
                      <a:pt x="268" y="92"/>
                      <a:pt x="321" y="98"/>
                      <a:pt x="321" y="98"/>
                    </a:cubicBezTo>
                    <a:cubicBezTo>
                      <a:pt x="321" y="103"/>
                      <a:pt x="321" y="103"/>
                      <a:pt x="321" y="103"/>
                    </a:cubicBezTo>
                    <a:cubicBezTo>
                      <a:pt x="321" y="103"/>
                      <a:pt x="272" y="98"/>
                      <a:pt x="220" y="93"/>
                    </a:cubicBezTo>
                    <a:cubicBezTo>
                      <a:pt x="168" y="88"/>
                      <a:pt x="149" y="86"/>
                      <a:pt x="112" y="69"/>
                    </a:cubicBezTo>
                    <a:cubicBezTo>
                      <a:pt x="78" y="55"/>
                      <a:pt x="0" y="19"/>
                      <a:pt x="0" y="19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83" name="Freeform 198"/>
              <p:cNvSpPr>
                <a:spLocks/>
              </p:cNvSpPr>
              <p:nvPr/>
            </p:nvSpPr>
            <p:spPr bwMode="auto">
              <a:xfrm>
                <a:off x="3130" y="485"/>
                <a:ext cx="274" cy="72"/>
              </a:xfrm>
              <a:custGeom>
                <a:avLst/>
                <a:gdLst>
                  <a:gd name="T0" fmla="*/ 0 w 321"/>
                  <a:gd name="T1" fmla="*/ 0 h 84"/>
                  <a:gd name="T2" fmla="*/ 38 w 321"/>
                  <a:gd name="T3" fmla="*/ 15 h 84"/>
                  <a:gd name="T4" fmla="*/ 73 w 321"/>
                  <a:gd name="T5" fmla="*/ 23 h 84"/>
                  <a:gd name="T6" fmla="*/ 107 w 321"/>
                  <a:gd name="T7" fmla="*/ 27 h 84"/>
                  <a:gd name="T8" fmla="*/ 107 w 321"/>
                  <a:gd name="T9" fmla="*/ 28 h 84"/>
                  <a:gd name="T10" fmla="*/ 73 w 321"/>
                  <a:gd name="T11" fmla="*/ 25 h 84"/>
                  <a:gd name="T12" fmla="*/ 38 w 321"/>
                  <a:gd name="T13" fmla="*/ 20 h 84"/>
                  <a:gd name="T14" fmla="*/ 0 w 321"/>
                  <a:gd name="T15" fmla="*/ 7 h 84"/>
                  <a:gd name="T16" fmla="*/ 0 w 321"/>
                  <a:gd name="T17" fmla="*/ 0 h 8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84">
                    <a:moveTo>
                      <a:pt x="0" y="0"/>
                    </a:moveTo>
                    <a:cubicBezTo>
                      <a:pt x="0" y="0"/>
                      <a:pt x="66" y="28"/>
                      <a:pt x="112" y="46"/>
                    </a:cubicBezTo>
                    <a:cubicBezTo>
                      <a:pt x="158" y="64"/>
                      <a:pt x="192" y="65"/>
                      <a:pt x="220" y="68"/>
                    </a:cubicBezTo>
                    <a:cubicBezTo>
                      <a:pt x="232" y="70"/>
                      <a:pt x="321" y="79"/>
                      <a:pt x="321" y="79"/>
                    </a:cubicBezTo>
                    <a:cubicBezTo>
                      <a:pt x="321" y="84"/>
                      <a:pt x="321" y="84"/>
                      <a:pt x="321" y="84"/>
                    </a:cubicBezTo>
                    <a:cubicBezTo>
                      <a:pt x="321" y="84"/>
                      <a:pt x="268" y="79"/>
                      <a:pt x="220" y="75"/>
                    </a:cubicBezTo>
                    <a:cubicBezTo>
                      <a:pt x="172" y="71"/>
                      <a:pt x="151" y="69"/>
                      <a:pt x="112" y="57"/>
                    </a:cubicBezTo>
                    <a:cubicBezTo>
                      <a:pt x="72" y="44"/>
                      <a:pt x="0" y="19"/>
                      <a:pt x="0" y="19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84" name="Freeform 199"/>
              <p:cNvSpPr>
                <a:spLocks/>
              </p:cNvSpPr>
              <p:nvPr/>
            </p:nvSpPr>
            <p:spPr bwMode="auto">
              <a:xfrm>
                <a:off x="3130" y="522"/>
                <a:ext cx="274" cy="53"/>
              </a:xfrm>
              <a:custGeom>
                <a:avLst/>
                <a:gdLst>
                  <a:gd name="T0" fmla="*/ 0 w 321"/>
                  <a:gd name="T1" fmla="*/ 0 h 62"/>
                  <a:gd name="T2" fmla="*/ 38 w 321"/>
                  <a:gd name="T3" fmla="*/ 11 h 62"/>
                  <a:gd name="T4" fmla="*/ 73 w 321"/>
                  <a:gd name="T5" fmla="*/ 17 h 62"/>
                  <a:gd name="T6" fmla="*/ 107 w 321"/>
                  <a:gd name="T7" fmla="*/ 20 h 62"/>
                  <a:gd name="T8" fmla="*/ 107 w 321"/>
                  <a:gd name="T9" fmla="*/ 20 h 62"/>
                  <a:gd name="T10" fmla="*/ 73 w 321"/>
                  <a:gd name="T11" fmla="*/ 18 h 62"/>
                  <a:gd name="T12" fmla="*/ 38 w 321"/>
                  <a:gd name="T13" fmla="*/ 15 h 62"/>
                  <a:gd name="T14" fmla="*/ 0 w 321"/>
                  <a:gd name="T15" fmla="*/ 6 h 62"/>
                  <a:gd name="T16" fmla="*/ 0 w 321"/>
                  <a:gd name="T17" fmla="*/ 0 h 6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62">
                    <a:moveTo>
                      <a:pt x="0" y="0"/>
                    </a:moveTo>
                    <a:cubicBezTo>
                      <a:pt x="0" y="0"/>
                      <a:pt x="67" y="20"/>
                      <a:pt x="112" y="32"/>
                    </a:cubicBezTo>
                    <a:cubicBezTo>
                      <a:pt x="157" y="43"/>
                      <a:pt x="199" y="48"/>
                      <a:pt x="220" y="49"/>
                    </a:cubicBezTo>
                    <a:cubicBezTo>
                      <a:pt x="241" y="51"/>
                      <a:pt x="321" y="57"/>
                      <a:pt x="321" y="57"/>
                    </a:cubicBezTo>
                    <a:cubicBezTo>
                      <a:pt x="321" y="62"/>
                      <a:pt x="321" y="62"/>
                      <a:pt x="321" y="62"/>
                    </a:cubicBezTo>
                    <a:cubicBezTo>
                      <a:pt x="321" y="62"/>
                      <a:pt x="276" y="59"/>
                      <a:pt x="220" y="55"/>
                    </a:cubicBezTo>
                    <a:cubicBezTo>
                      <a:pt x="175" y="52"/>
                      <a:pt x="138" y="49"/>
                      <a:pt x="112" y="43"/>
                    </a:cubicBezTo>
                    <a:cubicBezTo>
                      <a:pt x="82" y="36"/>
                      <a:pt x="0" y="17"/>
                      <a:pt x="0" y="17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85" name="Freeform 200"/>
              <p:cNvSpPr>
                <a:spLocks/>
              </p:cNvSpPr>
              <p:nvPr/>
            </p:nvSpPr>
            <p:spPr bwMode="auto">
              <a:xfrm>
                <a:off x="3130" y="557"/>
                <a:ext cx="274" cy="36"/>
              </a:xfrm>
              <a:custGeom>
                <a:avLst/>
                <a:gdLst>
                  <a:gd name="T0" fmla="*/ 0 w 321"/>
                  <a:gd name="T1" fmla="*/ 0 h 42"/>
                  <a:gd name="T2" fmla="*/ 38 w 321"/>
                  <a:gd name="T3" fmla="*/ 7 h 42"/>
                  <a:gd name="T4" fmla="*/ 73 w 321"/>
                  <a:gd name="T5" fmla="*/ 11 h 42"/>
                  <a:gd name="T6" fmla="*/ 107 w 321"/>
                  <a:gd name="T7" fmla="*/ 13 h 42"/>
                  <a:gd name="T8" fmla="*/ 107 w 321"/>
                  <a:gd name="T9" fmla="*/ 15 h 42"/>
                  <a:gd name="T10" fmla="*/ 73 w 321"/>
                  <a:gd name="T11" fmla="*/ 13 h 42"/>
                  <a:gd name="T12" fmla="*/ 38 w 321"/>
                  <a:gd name="T13" fmla="*/ 10 h 42"/>
                  <a:gd name="T14" fmla="*/ 0 w 321"/>
                  <a:gd name="T15" fmla="*/ 6 h 42"/>
                  <a:gd name="T16" fmla="*/ 0 w 321"/>
                  <a:gd name="T17" fmla="*/ 0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1" h="42">
                    <a:moveTo>
                      <a:pt x="0" y="0"/>
                    </a:moveTo>
                    <a:cubicBezTo>
                      <a:pt x="0" y="0"/>
                      <a:pt x="54" y="10"/>
                      <a:pt x="112" y="19"/>
                    </a:cubicBezTo>
                    <a:cubicBezTo>
                      <a:pt x="155" y="26"/>
                      <a:pt x="214" y="30"/>
                      <a:pt x="220" y="31"/>
                    </a:cubicBezTo>
                    <a:cubicBezTo>
                      <a:pt x="226" y="31"/>
                      <a:pt x="321" y="37"/>
                      <a:pt x="321" y="37"/>
                    </a:cubicBezTo>
                    <a:cubicBezTo>
                      <a:pt x="321" y="42"/>
                      <a:pt x="321" y="42"/>
                      <a:pt x="321" y="42"/>
                    </a:cubicBezTo>
                    <a:cubicBezTo>
                      <a:pt x="321" y="42"/>
                      <a:pt x="260" y="39"/>
                      <a:pt x="220" y="37"/>
                    </a:cubicBezTo>
                    <a:cubicBezTo>
                      <a:pt x="178" y="35"/>
                      <a:pt x="136" y="32"/>
                      <a:pt x="112" y="30"/>
                    </a:cubicBezTo>
                    <a:cubicBezTo>
                      <a:pt x="58" y="24"/>
                      <a:pt x="0" y="17"/>
                      <a:pt x="0" y="17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86" name="Freeform 201"/>
              <p:cNvSpPr>
                <a:spLocks/>
              </p:cNvSpPr>
              <p:nvPr/>
            </p:nvSpPr>
            <p:spPr bwMode="auto">
              <a:xfrm>
                <a:off x="3130" y="595"/>
                <a:ext cx="274" cy="13"/>
              </a:xfrm>
              <a:custGeom>
                <a:avLst/>
                <a:gdLst>
                  <a:gd name="T0" fmla="*/ 0 w 321"/>
                  <a:gd name="T1" fmla="*/ 0 h 16"/>
                  <a:gd name="T2" fmla="*/ 38 w 321"/>
                  <a:gd name="T3" fmla="*/ 2 h 16"/>
                  <a:gd name="T4" fmla="*/ 107 w 321"/>
                  <a:gd name="T5" fmla="*/ 2 h 16"/>
                  <a:gd name="T6" fmla="*/ 107 w 321"/>
                  <a:gd name="T7" fmla="*/ 4 h 16"/>
                  <a:gd name="T8" fmla="*/ 0 w 321"/>
                  <a:gd name="T9" fmla="*/ 4 h 16"/>
                  <a:gd name="T10" fmla="*/ 0 w 321"/>
                  <a:gd name="T11" fmla="*/ 0 h 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21" h="16">
                    <a:moveTo>
                      <a:pt x="0" y="0"/>
                    </a:moveTo>
                    <a:cubicBezTo>
                      <a:pt x="0" y="0"/>
                      <a:pt x="86" y="3"/>
                      <a:pt x="112" y="3"/>
                    </a:cubicBezTo>
                    <a:cubicBezTo>
                      <a:pt x="138" y="4"/>
                      <a:pt x="321" y="11"/>
                      <a:pt x="321" y="11"/>
                    </a:cubicBezTo>
                    <a:cubicBezTo>
                      <a:pt x="321" y="16"/>
                      <a:pt x="321" y="16"/>
                      <a:pt x="321" y="16"/>
                    </a:cubicBezTo>
                    <a:cubicBezTo>
                      <a:pt x="0" y="16"/>
                      <a:pt x="0" y="16"/>
                      <a:pt x="0" y="16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87" name="Freeform 202"/>
              <p:cNvSpPr>
                <a:spLocks/>
              </p:cNvSpPr>
              <p:nvPr/>
            </p:nvSpPr>
            <p:spPr bwMode="auto">
              <a:xfrm>
                <a:off x="2707" y="633"/>
                <a:ext cx="25" cy="41"/>
              </a:xfrm>
              <a:custGeom>
                <a:avLst/>
                <a:gdLst>
                  <a:gd name="T0" fmla="*/ 0 w 30"/>
                  <a:gd name="T1" fmla="*/ 1 h 48"/>
                  <a:gd name="T2" fmla="*/ 2 w 30"/>
                  <a:gd name="T3" fmla="*/ 0 h 48"/>
                  <a:gd name="T4" fmla="*/ 8 w 30"/>
                  <a:gd name="T5" fmla="*/ 0 h 48"/>
                  <a:gd name="T6" fmla="*/ 8 w 30"/>
                  <a:gd name="T7" fmla="*/ 1 h 48"/>
                  <a:gd name="T8" fmla="*/ 8 w 30"/>
                  <a:gd name="T9" fmla="*/ 3 h 48"/>
                  <a:gd name="T10" fmla="*/ 8 w 30"/>
                  <a:gd name="T11" fmla="*/ 3 h 48"/>
                  <a:gd name="T12" fmla="*/ 3 w 30"/>
                  <a:gd name="T13" fmla="*/ 3 h 48"/>
                  <a:gd name="T14" fmla="*/ 3 w 30"/>
                  <a:gd name="T15" fmla="*/ 7 h 48"/>
                  <a:gd name="T16" fmla="*/ 8 w 30"/>
                  <a:gd name="T17" fmla="*/ 7 h 48"/>
                  <a:gd name="T18" fmla="*/ 8 w 30"/>
                  <a:gd name="T19" fmla="*/ 7 h 48"/>
                  <a:gd name="T20" fmla="*/ 8 w 30"/>
                  <a:gd name="T21" fmla="*/ 8 h 48"/>
                  <a:gd name="T22" fmla="*/ 8 w 30"/>
                  <a:gd name="T23" fmla="*/ 9 h 48"/>
                  <a:gd name="T24" fmla="*/ 3 w 30"/>
                  <a:gd name="T25" fmla="*/ 9 h 48"/>
                  <a:gd name="T26" fmla="*/ 3 w 30"/>
                  <a:gd name="T27" fmla="*/ 14 h 48"/>
                  <a:gd name="T28" fmla="*/ 8 w 30"/>
                  <a:gd name="T29" fmla="*/ 14 h 48"/>
                  <a:gd name="T30" fmla="*/ 9 w 30"/>
                  <a:gd name="T31" fmla="*/ 14 h 48"/>
                  <a:gd name="T32" fmla="*/ 9 w 30"/>
                  <a:gd name="T33" fmla="*/ 15 h 48"/>
                  <a:gd name="T34" fmla="*/ 8 w 30"/>
                  <a:gd name="T35" fmla="*/ 16 h 48"/>
                  <a:gd name="T36" fmla="*/ 2 w 30"/>
                  <a:gd name="T37" fmla="*/ 16 h 48"/>
                  <a:gd name="T38" fmla="*/ 0 w 30"/>
                  <a:gd name="T39" fmla="*/ 15 h 48"/>
                  <a:gd name="T40" fmla="*/ 0 w 30"/>
                  <a:gd name="T41" fmla="*/ 1 h 4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30" h="48">
                    <a:moveTo>
                      <a:pt x="0" y="1"/>
                    </a:moveTo>
                    <a:cubicBezTo>
                      <a:pt x="0" y="0"/>
                      <a:pt x="1" y="0"/>
                      <a:pt x="2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9" y="0"/>
                      <a:pt x="29" y="0"/>
                      <a:pt x="29" y="1"/>
                    </a:cubicBezTo>
                    <a:cubicBezTo>
                      <a:pt x="29" y="6"/>
                      <a:pt x="29" y="6"/>
                      <a:pt x="29" y="6"/>
                    </a:cubicBezTo>
                    <a:cubicBezTo>
                      <a:pt x="29" y="7"/>
                      <a:pt x="29" y="7"/>
                      <a:pt x="28" y="7"/>
                    </a:cubicBezTo>
                    <a:cubicBezTo>
                      <a:pt x="8" y="7"/>
                      <a:pt x="8" y="7"/>
                      <a:pt x="8" y="7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26" y="19"/>
                      <a:pt x="26" y="19"/>
                      <a:pt x="26" y="19"/>
                    </a:cubicBezTo>
                    <a:cubicBezTo>
                      <a:pt x="27" y="19"/>
                      <a:pt x="27" y="20"/>
                      <a:pt x="27" y="21"/>
                    </a:cubicBezTo>
                    <a:cubicBezTo>
                      <a:pt x="27" y="25"/>
                      <a:pt x="27" y="25"/>
                      <a:pt x="27" y="25"/>
                    </a:cubicBezTo>
                    <a:cubicBezTo>
                      <a:pt x="27" y="26"/>
                      <a:pt x="27" y="26"/>
                      <a:pt x="26" y="26"/>
                    </a:cubicBezTo>
                    <a:cubicBezTo>
                      <a:pt x="8" y="26"/>
                      <a:pt x="8" y="26"/>
                      <a:pt x="8" y="26"/>
                    </a:cubicBezTo>
                    <a:cubicBezTo>
                      <a:pt x="8" y="41"/>
                      <a:pt x="8" y="41"/>
                      <a:pt x="8" y="41"/>
                    </a:cubicBezTo>
                    <a:cubicBezTo>
                      <a:pt x="28" y="41"/>
                      <a:pt x="28" y="41"/>
                      <a:pt x="28" y="41"/>
                    </a:cubicBezTo>
                    <a:cubicBezTo>
                      <a:pt x="29" y="41"/>
                      <a:pt x="30" y="41"/>
                      <a:pt x="30" y="42"/>
                    </a:cubicBezTo>
                    <a:cubicBezTo>
                      <a:pt x="30" y="46"/>
                      <a:pt x="30" y="46"/>
                      <a:pt x="30" y="46"/>
                    </a:cubicBezTo>
                    <a:cubicBezTo>
                      <a:pt x="30" y="47"/>
                      <a:pt x="29" y="48"/>
                      <a:pt x="28" y="48"/>
                    </a:cubicBezTo>
                    <a:cubicBezTo>
                      <a:pt x="2" y="48"/>
                      <a:pt x="2" y="48"/>
                      <a:pt x="2" y="48"/>
                    </a:cubicBezTo>
                    <a:cubicBezTo>
                      <a:pt x="1" y="48"/>
                      <a:pt x="0" y="47"/>
                      <a:pt x="0" y="46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88" name="Freeform 203"/>
              <p:cNvSpPr>
                <a:spLocks/>
              </p:cNvSpPr>
              <p:nvPr/>
            </p:nvSpPr>
            <p:spPr bwMode="auto">
              <a:xfrm>
                <a:off x="2736" y="643"/>
                <a:ext cx="26" cy="31"/>
              </a:xfrm>
              <a:custGeom>
                <a:avLst/>
                <a:gdLst>
                  <a:gd name="T0" fmla="*/ 8 w 31"/>
                  <a:gd name="T1" fmla="*/ 13 h 36"/>
                  <a:gd name="T2" fmla="*/ 7 w 31"/>
                  <a:gd name="T3" fmla="*/ 13 h 36"/>
                  <a:gd name="T4" fmla="*/ 7 w 31"/>
                  <a:gd name="T5" fmla="*/ 12 h 36"/>
                  <a:gd name="T6" fmla="*/ 7 w 31"/>
                  <a:gd name="T7" fmla="*/ 12 h 36"/>
                  <a:gd name="T8" fmla="*/ 7 w 31"/>
                  <a:gd name="T9" fmla="*/ 12 h 36"/>
                  <a:gd name="T10" fmla="*/ 3 w 31"/>
                  <a:gd name="T11" fmla="*/ 13 h 36"/>
                  <a:gd name="T12" fmla="*/ 0 w 31"/>
                  <a:gd name="T13" fmla="*/ 8 h 36"/>
                  <a:gd name="T14" fmla="*/ 0 w 31"/>
                  <a:gd name="T15" fmla="*/ 2 h 36"/>
                  <a:gd name="T16" fmla="*/ 1 w 31"/>
                  <a:gd name="T17" fmla="*/ 0 h 36"/>
                  <a:gd name="T18" fmla="*/ 3 w 31"/>
                  <a:gd name="T19" fmla="*/ 0 h 36"/>
                  <a:gd name="T20" fmla="*/ 3 w 31"/>
                  <a:gd name="T21" fmla="*/ 2 h 36"/>
                  <a:gd name="T22" fmla="*/ 3 w 31"/>
                  <a:gd name="T23" fmla="*/ 8 h 36"/>
                  <a:gd name="T24" fmla="*/ 4 w 31"/>
                  <a:gd name="T25" fmla="*/ 10 h 36"/>
                  <a:gd name="T26" fmla="*/ 7 w 31"/>
                  <a:gd name="T27" fmla="*/ 9 h 36"/>
                  <a:gd name="T28" fmla="*/ 7 w 31"/>
                  <a:gd name="T29" fmla="*/ 2 h 36"/>
                  <a:gd name="T30" fmla="*/ 7 w 31"/>
                  <a:gd name="T31" fmla="*/ 0 h 36"/>
                  <a:gd name="T32" fmla="*/ 8 w 31"/>
                  <a:gd name="T33" fmla="*/ 0 h 36"/>
                  <a:gd name="T34" fmla="*/ 9 w 31"/>
                  <a:gd name="T35" fmla="*/ 2 h 36"/>
                  <a:gd name="T36" fmla="*/ 9 w 31"/>
                  <a:gd name="T37" fmla="*/ 12 h 36"/>
                  <a:gd name="T38" fmla="*/ 8 w 31"/>
                  <a:gd name="T39" fmla="*/ 13 h 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1" h="36">
                    <a:moveTo>
                      <a:pt x="29" y="36"/>
                    </a:moveTo>
                    <a:cubicBezTo>
                      <a:pt x="24" y="36"/>
                      <a:pt x="24" y="36"/>
                      <a:pt x="24" y="36"/>
                    </a:cubicBezTo>
                    <a:cubicBezTo>
                      <a:pt x="23" y="36"/>
                      <a:pt x="23" y="35"/>
                      <a:pt x="23" y="34"/>
                    </a:cubicBezTo>
                    <a:cubicBezTo>
                      <a:pt x="23" y="32"/>
                      <a:pt x="23" y="32"/>
                      <a:pt x="23" y="32"/>
                    </a:cubicBezTo>
                    <a:cubicBezTo>
                      <a:pt x="23" y="32"/>
                      <a:pt x="23" y="32"/>
                      <a:pt x="23" y="32"/>
                    </a:cubicBezTo>
                    <a:cubicBezTo>
                      <a:pt x="20" y="34"/>
                      <a:pt x="15" y="36"/>
                      <a:pt x="10" y="36"/>
                    </a:cubicBezTo>
                    <a:cubicBezTo>
                      <a:pt x="1" y="36"/>
                      <a:pt x="0" y="31"/>
                      <a:pt x="0" y="23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7" y="0"/>
                      <a:pt x="8" y="1"/>
                      <a:pt x="8" y="2"/>
                    </a:cubicBezTo>
                    <a:cubicBezTo>
                      <a:pt x="8" y="22"/>
                      <a:pt x="8" y="22"/>
                      <a:pt x="8" y="22"/>
                    </a:cubicBezTo>
                    <a:cubicBezTo>
                      <a:pt x="8" y="26"/>
                      <a:pt x="9" y="29"/>
                      <a:pt x="13" y="29"/>
                    </a:cubicBezTo>
                    <a:cubicBezTo>
                      <a:pt x="16" y="29"/>
                      <a:pt x="21" y="27"/>
                      <a:pt x="23" y="26"/>
                    </a:cubicBezTo>
                    <a:cubicBezTo>
                      <a:pt x="23" y="2"/>
                      <a:pt x="23" y="2"/>
                      <a:pt x="23" y="2"/>
                    </a:cubicBezTo>
                    <a:cubicBezTo>
                      <a:pt x="23" y="1"/>
                      <a:pt x="23" y="0"/>
                      <a:pt x="24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30" y="0"/>
                      <a:pt x="31" y="1"/>
                      <a:pt x="31" y="2"/>
                    </a:cubicBezTo>
                    <a:cubicBezTo>
                      <a:pt x="31" y="34"/>
                      <a:pt x="31" y="34"/>
                      <a:pt x="31" y="34"/>
                    </a:cubicBezTo>
                    <a:cubicBezTo>
                      <a:pt x="31" y="35"/>
                      <a:pt x="30" y="36"/>
                      <a:pt x="29" y="36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89" name="Freeform 204"/>
              <p:cNvSpPr>
                <a:spLocks/>
              </p:cNvSpPr>
              <p:nvPr/>
            </p:nvSpPr>
            <p:spPr bwMode="auto">
              <a:xfrm>
                <a:off x="2767" y="643"/>
                <a:ext cx="18" cy="31"/>
              </a:xfrm>
              <a:custGeom>
                <a:avLst/>
                <a:gdLst>
                  <a:gd name="T0" fmla="*/ 3 w 21"/>
                  <a:gd name="T1" fmla="*/ 12 h 36"/>
                  <a:gd name="T2" fmla="*/ 3 w 21"/>
                  <a:gd name="T3" fmla="*/ 13 h 36"/>
                  <a:gd name="T4" fmla="*/ 1 w 21"/>
                  <a:gd name="T5" fmla="*/ 13 h 36"/>
                  <a:gd name="T6" fmla="*/ 0 w 21"/>
                  <a:gd name="T7" fmla="*/ 12 h 36"/>
                  <a:gd name="T8" fmla="*/ 0 w 21"/>
                  <a:gd name="T9" fmla="*/ 2 h 36"/>
                  <a:gd name="T10" fmla="*/ 1 w 21"/>
                  <a:gd name="T11" fmla="*/ 0 h 36"/>
                  <a:gd name="T12" fmla="*/ 3 w 21"/>
                  <a:gd name="T13" fmla="*/ 0 h 36"/>
                  <a:gd name="T14" fmla="*/ 3 w 21"/>
                  <a:gd name="T15" fmla="*/ 2 h 36"/>
                  <a:gd name="T16" fmla="*/ 3 w 21"/>
                  <a:gd name="T17" fmla="*/ 3 h 36"/>
                  <a:gd name="T18" fmla="*/ 3 w 21"/>
                  <a:gd name="T19" fmla="*/ 3 h 36"/>
                  <a:gd name="T20" fmla="*/ 6 w 21"/>
                  <a:gd name="T21" fmla="*/ 0 h 36"/>
                  <a:gd name="T22" fmla="*/ 7 w 21"/>
                  <a:gd name="T23" fmla="*/ 1 h 36"/>
                  <a:gd name="T24" fmla="*/ 7 w 21"/>
                  <a:gd name="T25" fmla="*/ 3 h 36"/>
                  <a:gd name="T26" fmla="*/ 7 w 21"/>
                  <a:gd name="T27" fmla="*/ 3 h 36"/>
                  <a:gd name="T28" fmla="*/ 3 w 21"/>
                  <a:gd name="T29" fmla="*/ 3 h 36"/>
                  <a:gd name="T30" fmla="*/ 3 w 21"/>
                  <a:gd name="T31" fmla="*/ 12 h 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1" h="36">
                    <a:moveTo>
                      <a:pt x="8" y="34"/>
                    </a:moveTo>
                    <a:cubicBezTo>
                      <a:pt x="8" y="35"/>
                      <a:pt x="7" y="36"/>
                      <a:pt x="6" y="36"/>
                    </a:cubicBezTo>
                    <a:cubicBezTo>
                      <a:pt x="1" y="36"/>
                      <a:pt x="1" y="36"/>
                      <a:pt x="1" y="36"/>
                    </a:cubicBezTo>
                    <a:cubicBezTo>
                      <a:pt x="0" y="36"/>
                      <a:pt x="0" y="35"/>
                      <a:pt x="0" y="34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7" y="0"/>
                      <a:pt x="8" y="1"/>
                      <a:pt x="8" y="2"/>
                    </a:cubicBezTo>
                    <a:cubicBezTo>
                      <a:pt x="8" y="5"/>
                      <a:pt x="8" y="5"/>
                      <a:pt x="8" y="5"/>
                    </a:cubicBezTo>
                    <a:cubicBezTo>
                      <a:pt x="8" y="5"/>
                      <a:pt x="8" y="5"/>
                      <a:pt x="8" y="5"/>
                    </a:cubicBezTo>
                    <a:cubicBezTo>
                      <a:pt x="10" y="3"/>
                      <a:pt x="15" y="1"/>
                      <a:pt x="18" y="0"/>
                    </a:cubicBezTo>
                    <a:cubicBezTo>
                      <a:pt x="19" y="0"/>
                      <a:pt x="20" y="0"/>
                      <a:pt x="20" y="1"/>
                    </a:cubicBezTo>
                    <a:cubicBezTo>
                      <a:pt x="21" y="6"/>
                      <a:pt x="21" y="6"/>
                      <a:pt x="21" y="6"/>
                    </a:cubicBezTo>
                    <a:cubicBezTo>
                      <a:pt x="21" y="7"/>
                      <a:pt x="21" y="7"/>
                      <a:pt x="19" y="8"/>
                    </a:cubicBezTo>
                    <a:cubicBezTo>
                      <a:pt x="15" y="9"/>
                      <a:pt x="10" y="10"/>
                      <a:pt x="8" y="11"/>
                    </a:cubicBezTo>
                    <a:lnTo>
                      <a:pt x="8" y="34"/>
                    </a:ln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90" name="Freeform 205"/>
              <p:cNvSpPr>
                <a:spLocks noEditPoints="1"/>
              </p:cNvSpPr>
              <p:nvPr/>
            </p:nvSpPr>
            <p:spPr bwMode="auto">
              <a:xfrm>
                <a:off x="2786" y="643"/>
                <a:ext cx="27" cy="31"/>
              </a:xfrm>
              <a:custGeom>
                <a:avLst/>
                <a:gdLst>
                  <a:gd name="T0" fmla="*/ 5 w 32"/>
                  <a:gd name="T1" fmla="*/ 13 h 36"/>
                  <a:gd name="T2" fmla="*/ 0 w 32"/>
                  <a:gd name="T3" fmla="*/ 6 h 36"/>
                  <a:gd name="T4" fmla="*/ 5 w 32"/>
                  <a:gd name="T5" fmla="*/ 0 h 36"/>
                  <a:gd name="T6" fmla="*/ 10 w 32"/>
                  <a:gd name="T7" fmla="*/ 6 h 36"/>
                  <a:gd name="T8" fmla="*/ 5 w 32"/>
                  <a:gd name="T9" fmla="*/ 13 h 36"/>
                  <a:gd name="T10" fmla="*/ 5 w 32"/>
                  <a:gd name="T11" fmla="*/ 3 h 36"/>
                  <a:gd name="T12" fmla="*/ 3 w 32"/>
                  <a:gd name="T13" fmla="*/ 7 h 36"/>
                  <a:gd name="T14" fmla="*/ 5 w 32"/>
                  <a:gd name="T15" fmla="*/ 10 h 36"/>
                  <a:gd name="T16" fmla="*/ 7 w 32"/>
                  <a:gd name="T17" fmla="*/ 7 h 36"/>
                  <a:gd name="T18" fmla="*/ 5 w 32"/>
                  <a:gd name="T19" fmla="*/ 3 h 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2" h="36">
                    <a:moveTo>
                      <a:pt x="16" y="36"/>
                    </a:moveTo>
                    <a:cubicBezTo>
                      <a:pt x="1" y="36"/>
                      <a:pt x="0" y="26"/>
                      <a:pt x="0" y="17"/>
                    </a:cubicBezTo>
                    <a:cubicBezTo>
                      <a:pt x="0" y="11"/>
                      <a:pt x="2" y="0"/>
                      <a:pt x="16" y="0"/>
                    </a:cubicBezTo>
                    <a:cubicBezTo>
                      <a:pt x="30" y="0"/>
                      <a:pt x="32" y="9"/>
                      <a:pt x="32" y="17"/>
                    </a:cubicBezTo>
                    <a:cubicBezTo>
                      <a:pt x="32" y="26"/>
                      <a:pt x="31" y="36"/>
                      <a:pt x="16" y="36"/>
                    </a:cubicBezTo>
                    <a:close/>
                    <a:moveTo>
                      <a:pt x="16" y="7"/>
                    </a:moveTo>
                    <a:cubicBezTo>
                      <a:pt x="10" y="7"/>
                      <a:pt x="8" y="10"/>
                      <a:pt x="8" y="18"/>
                    </a:cubicBezTo>
                    <a:cubicBezTo>
                      <a:pt x="8" y="26"/>
                      <a:pt x="10" y="29"/>
                      <a:pt x="16" y="29"/>
                    </a:cubicBezTo>
                    <a:cubicBezTo>
                      <a:pt x="22" y="29"/>
                      <a:pt x="24" y="26"/>
                      <a:pt x="24" y="18"/>
                    </a:cubicBezTo>
                    <a:cubicBezTo>
                      <a:pt x="24" y="10"/>
                      <a:pt x="22" y="7"/>
                      <a:pt x="16" y="7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91" name="Freeform 206"/>
              <p:cNvSpPr>
                <a:spLocks noEditPoints="1"/>
              </p:cNvSpPr>
              <p:nvPr/>
            </p:nvSpPr>
            <p:spPr bwMode="auto">
              <a:xfrm>
                <a:off x="2817" y="643"/>
                <a:ext cx="26" cy="42"/>
              </a:xfrm>
              <a:custGeom>
                <a:avLst/>
                <a:gdLst>
                  <a:gd name="T0" fmla="*/ 5 w 31"/>
                  <a:gd name="T1" fmla="*/ 13 h 49"/>
                  <a:gd name="T2" fmla="*/ 3 w 31"/>
                  <a:gd name="T3" fmla="*/ 12 h 49"/>
                  <a:gd name="T4" fmla="*/ 3 w 31"/>
                  <a:gd name="T5" fmla="*/ 12 h 49"/>
                  <a:gd name="T6" fmla="*/ 3 w 31"/>
                  <a:gd name="T7" fmla="*/ 15 h 49"/>
                  <a:gd name="T8" fmla="*/ 3 w 31"/>
                  <a:gd name="T9" fmla="*/ 17 h 49"/>
                  <a:gd name="T10" fmla="*/ 1 w 31"/>
                  <a:gd name="T11" fmla="*/ 17 h 49"/>
                  <a:gd name="T12" fmla="*/ 0 w 31"/>
                  <a:gd name="T13" fmla="*/ 15 h 49"/>
                  <a:gd name="T14" fmla="*/ 0 w 31"/>
                  <a:gd name="T15" fmla="*/ 2 h 49"/>
                  <a:gd name="T16" fmla="*/ 1 w 31"/>
                  <a:gd name="T17" fmla="*/ 0 h 49"/>
                  <a:gd name="T18" fmla="*/ 3 w 31"/>
                  <a:gd name="T19" fmla="*/ 0 h 49"/>
                  <a:gd name="T20" fmla="*/ 3 w 31"/>
                  <a:gd name="T21" fmla="*/ 2 h 49"/>
                  <a:gd name="T22" fmla="*/ 3 w 31"/>
                  <a:gd name="T23" fmla="*/ 3 h 49"/>
                  <a:gd name="T24" fmla="*/ 3 w 31"/>
                  <a:gd name="T25" fmla="*/ 3 h 49"/>
                  <a:gd name="T26" fmla="*/ 6 w 31"/>
                  <a:gd name="T27" fmla="*/ 0 h 49"/>
                  <a:gd name="T28" fmla="*/ 9 w 31"/>
                  <a:gd name="T29" fmla="*/ 6 h 49"/>
                  <a:gd name="T30" fmla="*/ 5 w 31"/>
                  <a:gd name="T31" fmla="*/ 13 h 49"/>
                  <a:gd name="T32" fmla="*/ 5 w 31"/>
                  <a:gd name="T33" fmla="*/ 3 h 49"/>
                  <a:gd name="T34" fmla="*/ 3 w 31"/>
                  <a:gd name="T35" fmla="*/ 3 h 49"/>
                  <a:gd name="T36" fmla="*/ 3 w 31"/>
                  <a:gd name="T37" fmla="*/ 9 h 49"/>
                  <a:gd name="T38" fmla="*/ 5 w 31"/>
                  <a:gd name="T39" fmla="*/ 9 h 49"/>
                  <a:gd name="T40" fmla="*/ 7 w 31"/>
                  <a:gd name="T41" fmla="*/ 6 h 49"/>
                  <a:gd name="T42" fmla="*/ 5 w 31"/>
                  <a:gd name="T43" fmla="*/ 3 h 49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31" h="49">
                    <a:moveTo>
                      <a:pt x="17" y="36"/>
                    </a:moveTo>
                    <a:cubicBezTo>
                      <a:pt x="14" y="36"/>
                      <a:pt x="11" y="36"/>
                      <a:pt x="8" y="35"/>
                    </a:cubicBezTo>
                    <a:cubicBezTo>
                      <a:pt x="8" y="35"/>
                      <a:pt x="8" y="35"/>
                      <a:pt x="8" y="35"/>
                    </a:cubicBezTo>
                    <a:cubicBezTo>
                      <a:pt x="8" y="47"/>
                      <a:pt x="8" y="47"/>
                      <a:pt x="8" y="47"/>
                    </a:cubicBezTo>
                    <a:cubicBezTo>
                      <a:pt x="8" y="48"/>
                      <a:pt x="7" y="49"/>
                      <a:pt x="6" y="49"/>
                    </a:cubicBezTo>
                    <a:cubicBezTo>
                      <a:pt x="1" y="49"/>
                      <a:pt x="1" y="49"/>
                      <a:pt x="1" y="49"/>
                    </a:cubicBezTo>
                    <a:cubicBezTo>
                      <a:pt x="0" y="49"/>
                      <a:pt x="0" y="48"/>
                      <a:pt x="0" y="47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7" y="0"/>
                      <a:pt x="8" y="1"/>
                      <a:pt x="8" y="2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10" y="2"/>
                      <a:pt x="15" y="0"/>
                      <a:pt x="19" y="0"/>
                    </a:cubicBezTo>
                    <a:cubicBezTo>
                      <a:pt x="29" y="0"/>
                      <a:pt x="31" y="7"/>
                      <a:pt x="31" y="18"/>
                    </a:cubicBezTo>
                    <a:cubicBezTo>
                      <a:pt x="31" y="30"/>
                      <a:pt x="28" y="36"/>
                      <a:pt x="17" y="36"/>
                    </a:cubicBezTo>
                    <a:close/>
                    <a:moveTo>
                      <a:pt x="17" y="7"/>
                    </a:moveTo>
                    <a:cubicBezTo>
                      <a:pt x="14" y="7"/>
                      <a:pt x="10" y="9"/>
                      <a:pt x="8" y="10"/>
                    </a:cubicBezTo>
                    <a:cubicBezTo>
                      <a:pt x="8" y="28"/>
                      <a:pt x="8" y="28"/>
                      <a:pt x="8" y="28"/>
                    </a:cubicBezTo>
                    <a:cubicBezTo>
                      <a:pt x="11" y="29"/>
                      <a:pt x="13" y="29"/>
                      <a:pt x="16" y="29"/>
                    </a:cubicBezTo>
                    <a:cubicBezTo>
                      <a:pt x="21" y="29"/>
                      <a:pt x="23" y="27"/>
                      <a:pt x="23" y="18"/>
                    </a:cubicBezTo>
                    <a:cubicBezTo>
                      <a:pt x="23" y="9"/>
                      <a:pt x="21" y="7"/>
                      <a:pt x="17" y="7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92" name="Freeform 207"/>
              <p:cNvSpPr>
                <a:spLocks noEditPoints="1"/>
              </p:cNvSpPr>
              <p:nvPr/>
            </p:nvSpPr>
            <p:spPr bwMode="auto">
              <a:xfrm>
                <a:off x="2847" y="643"/>
                <a:ext cx="26" cy="31"/>
              </a:xfrm>
              <a:custGeom>
                <a:avLst/>
                <a:gdLst>
                  <a:gd name="T0" fmla="*/ 3 w 31"/>
                  <a:gd name="T1" fmla="*/ 7 h 36"/>
                  <a:gd name="T2" fmla="*/ 5 w 31"/>
                  <a:gd name="T3" fmla="*/ 10 h 36"/>
                  <a:gd name="T4" fmla="*/ 8 w 31"/>
                  <a:gd name="T5" fmla="*/ 10 h 36"/>
                  <a:gd name="T6" fmla="*/ 8 w 31"/>
                  <a:gd name="T7" fmla="*/ 10 h 36"/>
                  <a:gd name="T8" fmla="*/ 8 w 31"/>
                  <a:gd name="T9" fmla="*/ 12 h 36"/>
                  <a:gd name="T10" fmla="*/ 8 w 31"/>
                  <a:gd name="T11" fmla="*/ 12 h 36"/>
                  <a:gd name="T12" fmla="*/ 5 w 31"/>
                  <a:gd name="T13" fmla="*/ 13 h 36"/>
                  <a:gd name="T14" fmla="*/ 0 w 31"/>
                  <a:gd name="T15" fmla="*/ 7 h 36"/>
                  <a:gd name="T16" fmla="*/ 5 w 31"/>
                  <a:gd name="T17" fmla="*/ 0 h 36"/>
                  <a:gd name="T18" fmla="*/ 9 w 31"/>
                  <a:gd name="T19" fmla="*/ 6 h 36"/>
                  <a:gd name="T20" fmla="*/ 8 w 31"/>
                  <a:gd name="T21" fmla="*/ 7 h 36"/>
                  <a:gd name="T22" fmla="*/ 3 w 31"/>
                  <a:gd name="T23" fmla="*/ 7 h 36"/>
                  <a:gd name="T24" fmla="*/ 3 w 31"/>
                  <a:gd name="T25" fmla="*/ 5 h 36"/>
                  <a:gd name="T26" fmla="*/ 7 w 31"/>
                  <a:gd name="T27" fmla="*/ 5 h 36"/>
                  <a:gd name="T28" fmla="*/ 5 w 31"/>
                  <a:gd name="T29" fmla="*/ 3 h 36"/>
                  <a:gd name="T30" fmla="*/ 3 w 31"/>
                  <a:gd name="T31" fmla="*/ 5 h 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31" h="36">
                    <a:moveTo>
                      <a:pt x="8" y="20"/>
                    </a:moveTo>
                    <a:cubicBezTo>
                      <a:pt x="9" y="27"/>
                      <a:pt x="11" y="29"/>
                      <a:pt x="17" y="29"/>
                    </a:cubicBezTo>
                    <a:cubicBezTo>
                      <a:pt x="20" y="29"/>
                      <a:pt x="24" y="29"/>
                      <a:pt x="26" y="29"/>
                    </a:cubicBezTo>
                    <a:cubicBezTo>
                      <a:pt x="28" y="29"/>
                      <a:pt x="28" y="29"/>
                      <a:pt x="28" y="30"/>
                    </a:cubicBezTo>
                    <a:cubicBezTo>
                      <a:pt x="29" y="32"/>
                      <a:pt x="29" y="32"/>
                      <a:pt x="29" y="32"/>
                    </a:cubicBezTo>
                    <a:cubicBezTo>
                      <a:pt x="29" y="33"/>
                      <a:pt x="29" y="34"/>
                      <a:pt x="28" y="34"/>
                    </a:cubicBezTo>
                    <a:cubicBezTo>
                      <a:pt x="25" y="36"/>
                      <a:pt x="20" y="36"/>
                      <a:pt x="16" y="36"/>
                    </a:cubicBezTo>
                    <a:cubicBezTo>
                      <a:pt x="2" y="36"/>
                      <a:pt x="0" y="28"/>
                      <a:pt x="0" y="18"/>
                    </a:cubicBezTo>
                    <a:cubicBezTo>
                      <a:pt x="0" y="11"/>
                      <a:pt x="2" y="0"/>
                      <a:pt x="16" y="0"/>
                    </a:cubicBezTo>
                    <a:cubicBezTo>
                      <a:pt x="29" y="0"/>
                      <a:pt x="31" y="8"/>
                      <a:pt x="31" y="16"/>
                    </a:cubicBezTo>
                    <a:cubicBezTo>
                      <a:pt x="31" y="18"/>
                      <a:pt x="30" y="20"/>
                      <a:pt x="27" y="20"/>
                    </a:cubicBezTo>
                    <a:lnTo>
                      <a:pt x="8" y="20"/>
                    </a:lnTo>
                    <a:close/>
                    <a:moveTo>
                      <a:pt x="8" y="15"/>
                    </a:moveTo>
                    <a:cubicBezTo>
                      <a:pt x="23" y="15"/>
                      <a:pt x="23" y="15"/>
                      <a:pt x="23" y="15"/>
                    </a:cubicBezTo>
                    <a:cubicBezTo>
                      <a:pt x="23" y="10"/>
                      <a:pt x="22" y="6"/>
                      <a:pt x="16" y="6"/>
                    </a:cubicBezTo>
                    <a:cubicBezTo>
                      <a:pt x="10" y="6"/>
                      <a:pt x="9" y="9"/>
                      <a:pt x="8" y="15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93" name="Freeform 208"/>
              <p:cNvSpPr>
                <a:spLocks noEditPoints="1"/>
              </p:cNvSpPr>
              <p:nvPr/>
            </p:nvSpPr>
            <p:spPr bwMode="auto">
              <a:xfrm>
                <a:off x="2876" y="643"/>
                <a:ext cx="29" cy="31"/>
              </a:xfrm>
              <a:custGeom>
                <a:avLst/>
                <a:gdLst>
                  <a:gd name="T0" fmla="*/ 8 w 34"/>
                  <a:gd name="T1" fmla="*/ 12 h 36"/>
                  <a:gd name="T2" fmla="*/ 3 w 34"/>
                  <a:gd name="T3" fmla="*/ 13 h 36"/>
                  <a:gd name="T4" fmla="*/ 0 w 34"/>
                  <a:gd name="T5" fmla="*/ 9 h 36"/>
                  <a:gd name="T6" fmla="*/ 4 w 34"/>
                  <a:gd name="T7" fmla="*/ 5 h 36"/>
                  <a:gd name="T8" fmla="*/ 8 w 34"/>
                  <a:gd name="T9" fmla="*/ 5 h 36"/>
                  <a:gd name="T10" fmla="*/ 8 w 34"/>
                  <a:gd name="T11" fmla="*/ 4 h 36"/>
                  <a:gd name="T12" fmla="*/ 5 w 34"/>
                  <a:gd name="T13" fmla="*/ 3 h 36"/>
                  <a:gd name="T14" fmla="*/ 3 w 34"/>
                  <a:gd name="T15" fmla="*/ 3 h 36"/>
                  <a:gd name="T16" fmla="*/ 3 w 34"/>
                  <a:gd name="T17" fmla="*/ 3 h 36"/>
                  <a:gd name="T18" fmla="*/ 3 w 34"/>
                  <a:gd name="T19" fmla="*/ 3 h 36"/>
                  <a:gd name="T20" fmla="*/ 3 w 34"/>
                  <a:gd name="T21" fmla="*/ 1 h 36"/>
                  <a:gd name="T22" fmla="*/ 6 w 34"/>
                  <a:gd name="T23" fmla="*/ 0 h 36"/>
                  <a:gd name="T24" fmla="*/ 10 w 34"/>
                  <a:gd name="T25" fmla="*/ 4 h 36"/>
                  <a:gd name="T26" fmla="*/ 10 w 34"/>
                  <a:gd name="T27" fmla="*/ 9 h 36"/>
                  <a:gd name="T28" fmla="*/ 11 w 34"/>
                  <a:gd name="T29" fmla="*/ 10 h 36"/>
                  <a:gd name="T30" fmla="*/ 11 w 34"/>
                  <a:gd name="T31" fmla="*/ 11 h 36"/>
                  <a:gd name="T32" fmla="*/ 11 w 34"/>
                  <a:gd name="T33" fmla="*/ 12 h 36"/>
                  <a:gd name="T34" fmla="*/ 11 w 34"/>
                  <a:gd name="T35" fmla="*/ 13 h 36"/>
                  <a:gd name="T36" fmla="*/ 9 w 34"/>
                  <a:gd name="T37" fmla="*/ 13 h 36"/>
                  <a:gd name="T38" fmla="*/ 8 w 34"/>
                  <a:gd name="T39" fmla="*/ 12 h 36"/>
                  <a:gd name="T40" fmla="*/ 8 w 34"/>
                  <a:gd name="T41" fmla="*/ 7 h 36"/>
                  <a:gd name="T42" fmla="*/ 5 w 34"/>
                  <a:gd name="T43" fmla="*/ 7 h 36"/>
                  <a:gd name="T44" fmla="*/ 3 w 34"/>
                  <a:gd name="T45" fmla="*/ 9 h 36"/>
                  <a:gd name="T46" fmla="*/ 4 w 34"/>
                  <a:gd name="T47" fmla="*/ 10 h 36"/>
                  <a:gd name="T48" fmla="*/ 8 w 34"/>
                  <a:gd name="T49" fmla="*/ 9 h 36"/>
                  <a:gd name="T50" fmla="*/ 8 w 34"/>
                  <a:gd name="T51" fmla="*/ 7 h 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34" h="36">
                    <a:moveTo>
                      <a:pt x="23" y="32"/>
                    </a:moveTo>
                    <a:cubicBezTo>
                      <a:pt x="19" y="34"/>
                      <a:pt x="15" y="36"/>
                      <a:pt x="10" y="36"/>
                    </a:cubicBezTo>
                    <a:cubicBezTo>
                      <a:pt x="2" y="36"/>
                      <a:pt x="0" y="32"/>
                      <a:pt x="0" y="26"/>
                    </a:cubicBezTo>
                    <a:cubicBezTo>
                      <a:pt x="0" y="18"/>
                      <a:pt x="4" y="14"/>
                      <a:pt x="13" y="14"/>
                    </a:cubicBezTo>
                    <a:cubicBezTo>
                      <a:pt x="23" y="14"/>
                      <a:pt x="23" y="14"/>
                      <a:pt x="23" y="14"/>
                    </a:cubicBezTo>
                    <a:cubicBezTo>
                      <a:pt x="23" y="12"/>
                      <a:pt x="23" y="12"/>
                      <a:pt x="23" y="12"/>
                    </a:cubicBezTo>
                    <a:cubicBezTo>
                      <a:pt x="23" y="8"/>
                      <a:pt x="21" y="6"/>
                      <a:pt x="15" y="6"/>
                    </a:cubicBezTo>
                    <a:cubicBezTo>
                      <a:pt x="13" y="6"/>
                      <a:pt x="8" y="7"/>
                      <a:pt x="5" y="7"/>
                    </a:cubicBezTo>
                    <a:cubicBezTo>
                      <a:pt x="4" y="7"/>
                      <a:pt x="3" y="7"/>
                      <a:pt x="3" y="6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2" y="2"/>
                      <a:pt x="3" y="2"/>
                      <a:pt x="4" y="1"/>
                    </a:cubicBezTo>
                    <a:cubicBezTo>
                      <a:pt x="7" y="0"/>
                      <a:pt x="13" y="0"/>
                      <a:pt x="16" y="0"/>
                    </a:cubicBezTo>
                    <a:cubicBezTo>
                      <a:pt x="29" y="0"/>
                      <a:pt x="30" y="5"/>
                      <a:pt x="30" y="13"/>
                    </a:cubicBezTo>
                    <a:cubicBezTo>
                      <a:pt x="30" y="27"/>
                      <a:pt x="30" y="27"/>
                      <a:pt x="30" y="27"/>
                    </a:cubicBezTo>
                    <a:cubicBezTo>
                      <a:pt x="30" y="30"/>
                      <a:pt x="31" y="30"/>
                      <a:pt x="33" y="30"/>
                    </a:cubicBezTo>
                    <a:cubicBezTo>
                      <a:pt x="34" y="30"/>
                      <a:pt x="34" y="30"/>
                      <a:pt x="34" y="31"/>
                    </a:cubicBezTo>
                    <a:cubicBezTo>
                      <a:pt x="34" y="34"/>
                      <a:pt x="34" y="34"/>
                      <a:pt x="34" y="34"/>
                    </a:cubicBezTo>
                    <a:cubicBezTo>
                      <a:pt x="34" y="35"/>
                      <a:pt x="34" y="35"/>
                      <a:pt x="33" y="36"/>
                    </a:cubicBezTo>
                    <a:cubicBezTo>
                      <a:pt x="32" y="36"/>
                      <a:pt x="30" y="36"/>
                      <a:pt x="29" y="36"/>
                    </a:cubicBezTo>
                    <a:cubicBezTo>
                      <a:pt x="26" y="36"/>
                      <a:pt x="24" y="35"/>
                      <a:pt x="23" y="32"/>
                    </a:cubicBezTo>
                    <a:close/>
                    <a:moveTo>
                      <a:pt x="23" y="20"/>
                    </a:moveTo>
                    <a:cubicBezTo>
                      <a:pt x="14" y="20"/>
                      <a:pt x="14" y="20"/>
                      <a:pt x="14" y="20"/>
                    </a:cubicBezTo>
                    <a:cubicBezTo>
                      <a:pt x="10" y="20"/>
                      <a:pt x="8" y="21"/>
                      <a:pt x="8" y="26"/>
                    </a:cubicBezTo>
                    <a:cubicBezTo>
                      <a:pt x="8" y="29"/>
                      <a:pt x="9" y="30"/>
                      <a:pt x="12" y="30"/>
                    </a:cubicBezTo>
                    <a:cubicBezTo>
                      <a:pt x="15" y="30"/>
                      <a:pt x="20" y="28"/>
                      <a:pt x="23" y="26"/>
                    </a:cubicBezTo>
                    <a:lnTo>
                      <a:pt x="23" y="20"/>
                    </a:ln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94" name="Freeform 209"/>
              <p:cNvSpPr>
                <a:spLocks/>
              </p:cNvSpPr>
              <p:nvPr/>
            </p:nvSpPr>
            <p:spPr bwMode="auto">
              <a:xfrm>
                <a:off x="2907" y="643"/>
                <a:ext cx="26" cy="31"/>
              </a:xfrm>
              <a:custGeom>
                <a:avLst/>
                <a:gdLst>
                  <a:gd name="T0" fmla="*/ 9 w 31"/>
                  <a:gd name="T1" fmla="*/ 13 h 36"/>
                  <a:gd name="T2" fmla="*/ 8 w 31"/>
                  <a:gd name="T3" fmla="*/ 13 h 36"/>
                  <a:gd name="T4" fmla="*/ 7 w 31"/>
                  <a:gd name="T5" fmla="*/ 12 h 36"/>
                  <a:gd name="T6" fmla="*/ 7 w 31"/>
                  <a:gd name="T7" fmla="*/ 5 h 36"/>
                  <a:gd name="T8" fmla="*/ 6 w 31"/>
                  <a:gd name="T9" fmla="*/ 3 h 36"/>
                  <a:gd name="T10" fmla="*/ 3 w 31"/>
                  <a:gd name="T11" fmla="*/ 3 h 36"/>
                  <a:gd name="T12" fmla="*/ 3 w 31"/>
                  <a:gd name="T13" fmla="*/ 12 h 36"/>
                  <a:gd name="T14" fmla="*/ 3 w 31"/>
                  <a:gd name="T15" fmla="*/ 13 h 36"/>
                  <a:gd name="T16" fmla="*/ 2 w 31"/>
                  <a:gd name="T17" fmla="*/ 13 h 36"/>
                  <a:gd name="T18" fmla="*/ 0 w 31"/>
                  <a:gd name="T19" fmla="*/ 12 h 36"/>
                  <a:gd name="T20" fmla="*/ 0 w 31"/>
                  <a:gd name="T21" fmla="*/ 2 h 36"/>
                  <a:gd name="T22" fmla="*/ 2 w 31"/>
                  <a:gd name="T23" fmla="*/ 0 h 36"/>
                  <a:gd name="T24" fmla="*/ 3 w 31"/>
                  <a:gd name="T25" fmla="*/ 0 h 36"/>
                  <a:gd name="T26" fmla="*/ 3 w 31"/>
                  <a:gd name="T27" fmla="*/ 2 h 36"/>
                  <a:gd name="T28" fmla="*/ 3 w 31"/>
                  <a:gd name="T29" fmla="*/ 3 h 36"/>
                  <a:gd name="T30" fmla="*/ 3 w 31"/>
                  <a:gd name="T31" fmla="*/ 3 h 36"/>
                  <a:gd name="T32" fmla="*/ 7 w 31"/>
                  <a:gd name="T33" fmla="*/ 0 h 36"/>
                  <a:gd name="T34" fmla="*/ 9 w 31"/>
                  <a:gd name="T35" fmla="*/ 4 h 36"/>
                  <a:gd name="T36" fmla="*/ 9 w 31"/>
                  <a:gd name="T37" fmla="*/ 12 h 36"/>
                  <a:gd name="T38" fmla="*/ 9 w 31"/>
                  <a:gd name="T39" fmla="*/ 13 h 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1" h="36">
                    <a:moveTo>
                      <a:pt x="30" y="36"/>
                    </a:moveTo>
                    <a:cubicBezTo>
                      <a:pt x="25" y="36"/>
                      <a:pt x="25" y="36"/>
                      <a:pt x="25" y="36"/>
                    </a:cubicBezTo>
                    <a:cubicBezTo>
                      <a:pt x="24" y="36"/>
                      <a:pt x="23" y="35"/>
                      <a:pt x="23" y="34"/>
                    </a:cubicBezTo>
                    <a:cubicBezTo>
                      <a:pt x="23" y="14"/>
                      <a:pt x="23" y="14"/>
                      <a:pt x="23" y="14"/>
                    </a:cubicBezTo>
                    <a:cubicBezTo>
                      <a:pt x="23" y="10"/>
                      <a:pt x="22" y="7"/>
                      <a:pt x="18" y="7"/>
                    </a:cubicBezTo>
                    <a:cubicBezTo>
                      <a:pt x="15" y="7"/>
                      <a:pt x="10" y="9"/>
                      <a:pt x="8" y="10"/>
                    </a:cubicBezTo>
                    <a:cubicBezTo>
                      <a:pt x="8" y="34"/>
                      <a:pt x="8" y="34"/>
                      <a:pt x="8" y="34"/>
                    </a:cubicBezTo>
                    <a:cubicBezTo>
                      <a:pt x="8" y="35"/>
                      <a:pt x="8" y="36"/>
                      <a:pt x="7" y="36"/>
                    </a:cubicBezTo>
                    <a:cubicBezTo>
                      <a:pt x="2" y="36"/>
                      <a:pt x="2" y="36"/>
                      <a:pt x="2" y="36"/>
                    </a:cubicBezTo>
                    <a:cubicBezTo>
                      <a:pt x="1" y="36"/>
                      <a:pt x="0" y="35"/>
                      <a:pt x="0" y="34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8" y="0"/>
                      <a:pt x="8" y="1"/>
                      <a:pt x="8" y="2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11" y="2"/>
                      <a:pt x="16" y="0"/>
                      <a:pt x="21" y="0"/>
                    </a:cubicBezTo>
                    <a:cubicBezTo>
                      <a:pt x="30" y="0"/>
                      <a:pt x="31" y="6"/>
                      <a:pt x="31" y="13"/>
                    </a:cubicBezTo>
                    <a:cubicBezTo>
                      <a:pt x="31" y="34"/>
                      <a:pt x="31" y="34"/>
                      <a:pt x="31" y="34"/>
                    </a:cubicBezTo>
                    <a:cubicBezTo>
                      <a:pt x="31" y="35"/>
                      <a:pt x="31" y="36"/>
                      <a:pt x="30" y="36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95" name="Freeform 210"/>
              <p:cNvSpPr>
                <a:spLocks/>
              </p:cNvSpPr>
              <p:nvPr/>
            </p:nvSpPr>
            <p:spPr bwMode="auto">
              <a:xfrm>
                <a:off x="2706" y="697"/>
                <a:ext cx="30" cy="42"/>
              </a:xfrm>
              <a:custGeom>
                <a:avLst/>
                <a:gdLst>
                  <a:gd name="T0" fmla="*/ 7 w 35"/>
                  <a:gd name="T1" fmla="*/ 0 h 49"/>
                  <a:gd name="T2" fmla="*/ 11 w 35"/>
                  <a:gd name="T3" fmla="*/ 2 h 49"/>
                  <a:gd name="T4" fmla="*/ 11 w 35"/>
                  <a:gd name="T5" fmla="*/ 3 h 49"/>
                  <a:gd name="T6" fmla="*/ 11 w 35"/>
                  <a:gd name="T7" fmla="*/ 3 h 49"/>
                  <a:gd name="T8" fmla="*/ 11 w 35"/>
                  <a:gd name="T9" fmla="*/ 3 h 49"/>
                  <a:gd name="T10" fmla="*/ 7 w 35"/>
                  <a:gd name="T11" fmla="*/ 3 h 49"/>
                  <a:gd name="T12" fmla="*/ 3 w 35"/>
                  <a:gd name="T13" fmla="*/ 8 h 49"/>
                  <a:gd name="T14" fmla="*/ 7 w 35"/>
                  <a:gd name="T15" fmla="*/ 15 h 49"/>
                  <a:gd name="T16" fmla="*/ 11 w 35"/>
                  <a:gd name="T17" fmla="*/ 14 h 49"/>
                  <a:gd name="T18" fmla="*/ 11 w 35"/>
                  <a:gd name="T19" fmla="*/ 15 h 49"/>
                  <a:gd name="T20" fmla="*/ 11 w 35"/>
                  <a:gd name="T21" fmla="*/ 15 h 49"/>
                  <a:gd name="T22" fmla="*/ 11 w 35"/>
                  <a:gd name="T23" fmla="*/ 15 h 49"/>
                  <a:gd name="T24" fmla="*/ 7 w 35"/>
                  <a:gd name="T25" fmla="*/ 17 h 49"/>
                  <a:gd name="T26" fmla="*/ 0 w 35"/>
                  <a:gd name="T27" fmla="*/ 8 h 49"/>
                  <a:gd name="T28" fmla="*/ 7 w 35"/>
                  <a:gd name="T29" fmla="*/ 0 h 4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5" h="49">
                    <a:moveTo>
                      <a:pt x="20" y="0"/>
                    </a:moveTo>
                    <a:cubicBezTo>
                      <a:pt x="23" y="0"/>
                      <a:pt x="29" y="1"/>
                      <a:pt x="33" y="2"/>
                    </a:cubicBezTo>
                    <a:cubicBezTo>
                      <a:pt x="34" y="3"/>
                      <a:pt x="35" y="3"/>
                      <a:pt x="34" y="5"/>
                    </a:cubicBezTo>
                    <a:cubicBezTo>
                      <a:pt x="34" y="8"/>
                      <a:pt x="34" y="8"/>
                      <a:pt x="34" y="8"/>
                    </a:cubicBezTo>
                    <a:cubicBezTo>
                      <a:pt x="34" y="8"/>
                      <a:pt x="33" y="9"/>
                      <a:pt x="32" y="9"/>
                    </a:cubicBezTo>
                    <a:cubicBezTo>
                      <a:pt x="28" y="8"/>
                      <a:pt x="24" y="8"/>
                      <a:pt x="20" y="8"/>
                    </a:cubicBezTo>
                    <a:cubicBezTo>
                      <a:pt x="11" y="8"/>
                      <a:pt x="9" y="16"/>
                      <a:pt x="9" y="25"/>
                    </a:cubicBezTo>
                    <a:cubicBezTo>
                      <a:pt x="9" y="34"/>
                      <a:pt x="11" y="42"/>
                      <a:pt x="20" y="42"/>
                    </a:cubicBezTo>
                    <a:cubicBezTo>
                      <a:pt x="25" y="42"/>
                      <a:pt x="28" y="41"/>
                      <a:pt x="32" y="41"/>
                    </a:cubicBezTo>
                    <a:cubicBezTo>
                      <a:pt x="33" y="41"/>
                      <a:pt x="34" y="41"/>
                      <a:pt x="34" y="42"/>
                    </a:cubicBezTo>
                    <a:cubicBezTo>
                      <a:pt x="34" y="45"/>
                      <a:pt x="34" y="45"/>
                      <a:pt x="34" y="45"/>
                    </a:cubicBezTo>
                    <a:cubicBezTo>
                      <a:pt x="35" y="46"/>
                      <a:pt x="34" y="47"/>
                      <a:pt x="33" y="47"/>
                    </a:cubicBezTo>
                    <a:cubicBezTo>
                      <a:pt x="30" y="49"/>
                      <a:pt x="23" y="49"/>
                      <a:pt x="20" y="49"/>
                    </a:cubicBezTo>
                    <a:cubicBezTo>
                      <a:pt x="4" y="49"/>
                      <a:pt x="0" y="37"/>
                      <a:pt x="0" y="25"/>
                    </a:cubicBezTo>
                    <a:cubicBezTo>
                      <a:pt x="0" y="13"/>
                      <a:pt x="3" y="0"/>
                      <a:pt x="20" y="0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96" name="Freeform 211"/>
              <p:cNvSpPr>
                <a:spLocks noEditPoints="1"/>
              </p:cNvSpPr>
              <p:nvPr/>
            </p:nvSpPr>
            <p:spPr bwMode="auto">
              <a:xfrm>
                <a:off x="2736" y="708"/>
                <a:ext cx="27" cy="31"/>
              </a:xfrm>
              <a:custGeom>
                <a:avLst/>
                <a:gdLst>
                  <a:gd name="T0" fmla="*/ 5 w 32"/>
                  <a:gd name="T1" fmla="*/ 13 h 36"/>
                  <a:gd name="T2" fmla="*/ 0 w 32"/>
                  <a:gd name="T3" fmla="*/ 6 h 36"/>
                  <a:gd name="T4" fmla="*/ 5 w 32"/>
                  <a:gd name="T5" fmla="*/ 0 h 36"/>
                  <a:gd name="T6" fmla="*/ 10 w 32"/>
                  <a:gd name="T7" fmla="*/ 6 h 36"/>
                  <a:gd name="T8" fmla="*/ 5 w 32"/>
                  <a:gd name="T9" fmla="*/ 13 h 36"/>
                  <a:gd name="T10" fmla="*/ 5 w 32"/>
                  <a:gd name="T11" fmla="*/ 3 h 36"/>
                  <a:gd name="T12" fmla="*/ 3 w 32"/>
                  <a:gd name="T13" fmla="*/ 7 h 36"/>
                  <a:gd name="T14" fmla="*/ 5 w 32"/>
                  <a:gd name="T15" fmla="*/ 10 h 36"/>
                  <a:gd name="T16" fmla="*/ 7 w 32"/>
                  <a:gd name="T17" fmla="*/ 7 h 36"/>
                  <a:gd name="T18" fmla="*/ 5 w 32"/>
                  <a:gd name="T19" fmla="*/ 3 h 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2" h="36">
                    <a:moveTo>
                      <a:pt x="16" y="36"/>
                    </a:moveTo>
                    <a:cubicBezTo>
                      <a:pt x="1" y="36"/>
                      <a:pt x="0" y="26"/>
                      <a:pt x="0" y="17"/>
                    </a:cubicBezTo>
                    <a:cubicBezTo>
                      <a:pt x="0" y="11"/>
                      <a:pt x="2" y="0"/>
                      <a:pt x="16" y="0"/>
                    </a:cubicBezTo>
                    <a:cubicBezTo>
                      <a:pt x="30" y="0"/>
                      <a:pt x="32" y="9"/>
                      <a:pt x="32" y="17"/>
                    </a:cubicBezTo>
                    <a:cubicBezTo>
                      <a:pt x="32" y="26"/>
                      <a:pt x="31" y="36"/>
                      <a:pt x="16" y="36"/>
                    </a:cubicBezTo>
                    <a:close/>
                    <a:moveTo>
                      <a:pt x="16" y="7"/>
                    </a:moveTo>
                    <a:cubicBezTo>
                      <a:pt x="10" y="7"/>
                      <a:pt x="8" y="10"/>
                      <a:pt x="8" y="18"/>
                    </a:cubicBezTo>
                    <a:cubicBezTo>
                      <a:pt x="8" y="26"/>
                      <a:pt x="10" y="29"/>
                      <a:pt x="16" y="29"/>
                    </a:cubicBezTo>
                    <a:cubicBezTo>
                      <a:pt x="22" y="29"/>
                      <a:pt x="24" y="26"/>
                      <a:pt x="24" y="18"/>
                    </a:cubicBezTo>
                    <a:cubicBezTo>
                      <a:pt x="24" y="10"/>
                      <a:pt x="22" y="7"/>
                      <a:pt x="16" y="7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97" name="Freeform 212"/>
              <p:cNvSpPr>
                <a:spLocks/>
              </p:cNvSpPr>
              <p:nvPr/>
            </p:nvSpPr>
            <p:spPr bwMode="auto">
              <a:xfrm>
                <a:off x="2766" y="708"/>
                <a:ext cx="44" cy="31"/>
              </a:xfrm>
              <a:custGeom>
                <a:avLst/>
                <a:gdLst>
                  <a:gd name="T0" fmla="*/ 18 w 51"/>
                  <a:gd name="T1" fmla="*/ 13 h 36"/>
                  <a:gd name="T2" fmla="*/ 16 w 51"/>
                  <a:gd name="T3" fmla="*/ 13 h 36"/>
                  <a:gd name="T4" fmla="*/ 16 w 51"/>
                  <a:gd name="T5" fmla="*/ 12 h 36"/>
                  <a:gd name="T6" fmla="*/ 16 w 51"/>
                  <a:gd name="T7" fmla="*/ 5 h 36"/>
                  <a:gd name="T8" fmla="*/ 14 w 51"/>
                  <a:gd name="T9" fmla="*/ 3 h 36"/>
                  <a:gd name="T10" fmla="*/ 10 w 51"/>
                  <a:gd name="T11" fmla="*/ 3 h 36"/>
                  <a:gd name="T12" fmla="*/ 10 w 51"/>
                  <a:gd name="T13" fmla="*/ 5 h 36"/>
                  <a:gd name="T14" fmla="*/ 10 w 51"/>
                  <a:gd name="T15" fmla="*/ 12 h 36"/>
                  <a:gd name="T16" fmla="*/ 10 w 51"/>
                  <a:gd name="T17" fmla="*/ 13 h 36"/>
                  <a:gd name="T18" fmla="*/ 8 w 51"/>
                  <a:gd name="T19" fmla="*/ 13 h 36"/>
                  <a:gd name="T20" fmla="*/ 8 w 51"/>
                  <a:gd name="T21" fmla="*/ 12 h 36"/>
                  <a:gd name="T22" fmla="*/ 8 w 51"/>
                  <a:gd name="T23" fmla="*/ 4 h 36"/>
                  <a:gd name="T24" fmla="*/ 6 w 51"/>
                  <a:gd name="T25" fmla="*/ 3 h 36"/>
                  <a:gd name="T26" fmla="*/ 3 w 51"/>
                  <a:gd name="T27" fmla="*/ 3 h 36"/>
                  <a:gd name="T28" fmla="*/ 3 w 51"/>
                  <a:gd name="T29" fmla="*/ 12 h 36"/>
                  <a:gd name="T30" fmla="*/ 3 w 51"/>
                  <a:gd name="T31" fmla="*/ 13 h 36"/>
                  <a:gd name="T32" fmla="*/ 1 w 51"/>
                  <a:gd name="T33" fmla="*/ 13 h 36"/>
                  <a:gd name="T34" fmla="*/ 0 w 51"/>
                  <a:gd name="T35" fmla="*/ 12 h 36"/>
                  <a:gd name="T36" fmla="*/ 0 w 51"/>
                  <a:gd name="T37" fmla="*/ 2 h 36"/>
                  <a:gd name="T38" fmla="*/ 1 w 51"/>
                  <a:gd name="T39" fmla="*/ 0 h 36"/>
                  <a:gd name="T40" fmla="*/ 3 w 51"/>
                  <a:gd name="T41" fmla="*/ 0 h 36"/>
                  <a:gd name="T42" fmla="*/ 3 w 51"/>
                  <a:gd name="T43" fmla="*/ 2 h 36"/>
                  <a:gd name="T44" fmla="*/ 3 w 51"/>
                  <a:gd name="T45" fmla="*/ 3 h 36"/>
                  <a:gd name="T46" fmla="*/ 3 w 51"/>
                  <a:gd name="T47" fmla="*/ 3 h 36"/>
                  <a:gd name="T48" fmla="*/ 7 w 51"/>
                  <a:gd name="T49" fmla="*/ 0 h 36"/>
                  <a:gd name="T50" fmla="*/ 10 w 51"/>
                  <a:gd name="T51" fmla="*/ 3 h 36"/>
                  <a:gd name="T52" fmla="*/ 14 w 51"/>
                  <a:gd name="T53" fmla="*/ 0 h 36"/>
                  <a:gd name="T54" fmla="*/ 18 w 51"/>
                  <a:gd name="T55" fmla="*/ 4 h 36"/>
                  <a:gd name="T56" fmla="*/ 18 w 51"/>
                  <a:gd name="T57" fmla="*/ 12 h 36"/>
                  <a:gd name="T58" fmla="*/ 18 w 51"/>
                  <a:gd name="T59" fmla="*/ 13 h 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51" h="36">
                    <a:moveTo>
                      <a:pt x="50" y="36"/>
                    </a:moveTo>
                    <a:cubicBezTo>
                      <a:pt x="45" y="36"/>
                      <a:pt x="45" y="36"/>
                      <a:pt x="45" y="36"/>
                    </a:cubicBezTo>
                    <a:cubicBezTo>
                      <a:pt x="44" y="36"/>
                      <a:pt x="44" y="35"/>
                      <a:pt x="44" y="34"/>
                    </a:cubicBezTo>
                    <a:cubicBezTo>
                      <a:pt x="44" y="14"/>
                      <a:pt x="44" y="14"/>
                      <a:pt x="44" y="14"/>
                    </a:cubicBezTo>
                    <a:cubicBezTo>
                      <a:pt x="44" y="8"/>
                      <a:pt x="42" y="7"/>
                      <a:pt x="39" y="7"/>
                    </a:cubicBezTo>
                    <a:cubicBezTo>
                      <a:pt x="36" y="7"/>
                      <a:pt x="32" y="9"/>
                      <a:pt x="29" y="10"/>
                    </a:cubicBezTo>
                    <a:cubicBezTo>
                      <a:pt x="29" y="11"/>
                      <a:pt x="29" y="12"/>
                      <a:pt x="29" y="14"/>
                    </a:cubicBezTo>
                    <a:cubicBezTo>
                      <a:pt x="29" y="34"/>
                      <a:pt x="29" y="34"/>
                      <a:pt x="29" y="34"/>
                    </a:cubicBezTo>
                    <a:cubicBezTo>
                      <a:pt x="29" y="35"/>
                      <a:pt x="29" y="36"/>
                      <a:pt x="28" y="36"/>
                    </a:cubicBezTo>
                    <a:cubicBezTo>
                      <a:pt x="23" y="36"/>
                      <a:pt x="23" y="36"/>
                      <a:pt x="23" y="36"/>
                    </a:cubicBezTo>
                    <a:cubicBezTo>
                      <a:pt x="22" y="36"/>
                      <a:pt x="22" y="35"/>
                      <a:pt x="22" y="34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9"/>
                      <a:pt x="20" y="7"/>
                      <a:pt x="17" y="7"/>
                    </a:cubicBezTo>
                    <a:cubicBezTo>
                      <a:pt x="14" y="7"/>
                      <a:pt x="10" y="9"/>
                      <a:pt x="8" y="10"/>
                    </a:cubicBezTo>
                    <a:cubicBezTo>
                      <a:pt x="8" y="34"/>
                      <a:pt x="8" y="34"/>
                      <a:pt x="8" y="34"/>
                    </a:cubicBezTo>
                    <a:cubicBezTo>
                      <a:pt x="8" y="35"/>
                      <a:pt x="7" y="36"/>
                      <a:pt x="6" y="36"/>
                    </a:cubicBezTo>
                    <a:cubicBezTo>
                      <a:pt x="1" y="36"/>
                      <a:pt x="1" y="36"/>
                      <a:pt x="1" y="36"/>
                    </a:cubicBezTo>
                    <a:cubicBezTo>
                      <a:pt x="0" y="36"/>
                      <a:pt x="0" y="35"/>
                      <a:pt x="0" y="34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0"/>
                      <a:pt x="1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7" y="0"/>
                      <a:pt x="8" y="1"/>
                      <a:pt x="8" y="2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10" y="2"/>
                      <a:pt x="14" y="0"/>
                      <a:pt x="18" y="0"/>
                    </a:cubicBezTo>
                    <a:cubicBezTo>
                      <a:pt x="23" y="0"/>
                      <a:pt x="26" y="1"/>
                      <a:pt x="28" y="5"/>
                    </a:cubicBezTo>
                    <a:cubicBezTo>
                      <a:pt x="32" y="2"/>
                      <a:pt x="36" y="0"/>
                      <a:pt x="41" y="0"/>
                    </a:cubicBezTo>
                    <a:cubicBezTo>
                      <a:pt x="50" y="0"/>
                      <a:pt x="51" y="6"/>
                      <a:pt x="51" y="13"/>
                    </a:cubicBezTo>
                    <a:cubicBezTo>
                      <a:pt x="51" y="34"/>
                      <a:pt x="51" y="34"/>
                      <a:pt x="51" y="34"/>
                    </a:cubicBezTo>
                    <a:cubicBezTo>
                      <a:pt x="51" y="35"/>
                      <a:pt x="51" y="36"/>
                      <a:pt x="50" y="36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98" name="Freeform 213"/>
              <p:cNvSpPr>
                <a:spLocks/>
              </p:cNvSpPr>
              <p:nvPr/>
            </p:nvSpPr>
            <p:spPr bwMode="auto">
              <a:xfrm>
                <a:off x="2814" y="708"/>
                <a:ext cx="45" cy="31"/>
              </a:xfrm>
              <a:custGeom>
                <a:avLst/>
                <a:gdLst>
                  <a:gd name="T0" fmla="*/ 19 w 52"/>
                  <a:gd name="T1" fmla="*/ 13 h 36"/>
                  <a:gd name="T2" fmla="*/ 16 w 52"/>
                  <a:gd name="T3" fmla="*/ 13 h 36"/>
                  <a:gd name="T4" fmla="*/ 16 w 52"/>
                  <a:gd name="T5" fmla="*/ 12 h 36"/>
                  <a:gd name="T6" fmla="*/ 16 w 52"/>
                  <a:gd name="T7" fmla="*/ 5 h 36"/>
                  <a:gd name="T8" fmla="*/ 14 w 52"/>
                  <a:gd name="T9" fmla="*/ 3 h 36"/>
                  <a:gd name="T10" fmla="*/ 11 w 52"/>
                  <a:gd name="T11" fmla="*/ 3 h 36"/>
                  <a:gd name="T12" fmla="*/ 11 w 52"/>
                  <a:gd name="T13" fmla="*/ 5 h 36"/>
                  <a:gd name="T14" fmla="*/ 11 w 52"/>
                  <a:gd name="T15" fmla="*/ 12 h 36"/>
                  <a:gd name="T16" fmla="*/ 10 w 52"/>
                  <a:gd name="T17" fmla="*/ 13 h 36"/>
                  <a:gd name="T18" fmla="*/ 9 w 52"/>
                  <a:gd name="T19" fmla="*/ 13 h 36"/>
                  <a:gd name="T20" fmla="*/ 8 w 52"/>
                  <a:gd name="T21" fmla="*/ 12 h 36"/>
                  <a:gd name="T22" fmla="*/ 8 w 52"/>
                  <a:gd name="T23" fmla="*/ 4 h 36"/>
                  <a:gd name="T24" fmla="*/ 7 w 52"/>
                  <a:gd name="T25" fmla="*/ 3 h 36"/>
                  <a:gd name="T26" fmla="*/ 3 w 52"/>
                  <a:gd name="T27" fmla="*/ 3 h 36"/>
                  <a:gd name="T28" fmla="*/ 3 w 52"/>
                  <a:gd name="T29" fmla="*/ 12 h 36"/>
                  <a:gd name="T30" fmla="*/ 3 w 52"/>
                  <a:gd name="T31" fmla="*/ 13 h 36"/>
                  <a:gd name="T32" fmla="*/ 1 w 52"/>
                  <a:gd name="T33" fmla="*/ 13 h 36"/>
                  <a:gd name="T34" fmla="*/ 0 w 52"/>
                  <a:gd name="T35" fmla="*/ 12 h 36"/>
                  <a:gd name="T36" fmla="*/ 0 w 52"/>
                  <a:gd name="T37" fmla="*/ 2 h 36"/>
                  <a:gd name="T38" fmla="*/ 1 w 52"/>
                  <a:gd name="T39" fmla="*/ 0 h 36"/>
                  <a:gd name="T40" fmla="*/ 3 w 52"/>
                  <a:gd name="T41" fmla="*/ 0 h 36"/>
                  <a:gd name="T42" fmla="*/ 3 w 52"/>
                  <a:gd name="T43" fmla="*/ 2 h 36"/>
                  <a:gd name="T44" fmla="*/ 3 w 52"/>
                  <a:gd name="T45" fmla="*/ 3 h 36"/>
                  <a:gd name="T46" fmla="*/ 3 w 52"/>
                  <a:gd name="T47" fmla="*/ 3 h 36"/>
                  <a:gd name="T48" fmla="*/ 7 w 52"/>
                  <a:gd name="T49" fmla="*/ 0 h 36"/>
                  <a:gd name="T50" fmla="*/ 10 w 52"/>
                  <a:gd name="T51" fmla="*/ 3 h 36"/>
                  <a:gd name="T52" fmla="*/ 15 w 52"/>
                  <a:gd name="T53" fmla="*/ 0 h 36"/>
                  <a:gd name="T54" fmla="*/ 19 w 52"/>
                  <a:gd name="T55" fmla="*/ 4 h 36"/>
                  <a:gd name="T56" fmla="*/ 19 w 52"/>
                  <a:gd name="T57" fmla="*/ 12 h 36"/>
                  <a:gd name="T58" fmla="*/ 19 w 52"/>
                  <a:gd name="T59" fmla="*/ 13 h 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52" h="36">
                    <a:moveTo>
                      <a:pt x="51" y="36"/>
                    </a:moveTo>
                    <a:cubicBezTo>
                      <a:pt x="45" y="36"/>
                      <a:pt x="45" y="36"/>
                      <a:pt x="45" y="36"/>
                    </a:cubicBezTo>
                    <a:cubicBezTo>
                      <a:pt x="44" y="36"/>
                      <a:pt x="44" y="35"/>
                      <a:pt x="44" y="34"/>
                    </a:cubicBezTo>
                    <a:cubicBezTo>
                      <a:pt x="44" y="14"/>
                      <a:pt x="44" y="14"/>
                      <a:pt x="44" y="14"/>
                    </a:cubicBezTo>
                    <a:cubicBezTo>
                      <a:pt x="44" y="8"/>
                      <a:pt x="43" y="7"/>
                      <a:pt x="39" y="7"/>
                    </a:cubicBezTo>
                    <a:cubicBezTo>
                      <a:pt x="36" y="7"/>
                      <a:pt x="32" y="9"/>
                      <a:pt x="30" y="10"/>
                    </a:cubicBezTo>
                    <a:cubicBezTo>
                      <a:pt x="30" y="11"/>
                      <a:pt x="30" y="12"/>
                      <a:pt x="30" y="14"/>
                    </a:cubicBezTo>
                    <a:cubicBezTo>
                      <a:pt x="30" y="34"/>
                      <a:pt x="30" y="34"/>
                      <a:pt x="30" y="34"/>
                    </a:cubicBezTo>
                    <a:cubicBezTo>
                      <a:pt x="30" y="35"/>
                      <a:pt x="30" y="36"/>
                      <a:pt x="29" y="36"/>
                    </a:cubicBezTo>
                    <a:cubicBezTo>
                      <a:pt x="23" y="36"/>
                      <a:pt x="23" y="36"/>
                      <a:pt x="23" y="36"/>
                    </a:cubicBezTo>
                    <a:cubicBezTo>
                      <a:pt x="22" y="36"/>
                      <a:pt x="22" y="35"/>
                      <a:pt x="22" y="34"/>
                    </a:cubicBezTo>
                    <a:cubicBezTo>
                      <a:pt x="22" y="13"/>
                      <a:pt x="22" y="13"/>
                      <a:pt x="22" y="13"/>
                    </a:cubicBezTo>
                    <a:cubicBezTo>
                      <a:pt x="22" y="9"/>
                      <a:pt x="21" y="7"/>
                      <a:pt x="17" y="7"/>
                    </a:cubicBezTo>
                    <a:cubicBezTo>
                      <a:pt x="15" y="7"/>
                      <a:pt x="11" y="9"/>
                      <a:pt x="8" y="10"/>
                    </a:cubicBezTo>
                    <a:cubicBezTo>
                      <a:pt x="8" y="34"/>
                      <a:pt x="8" y="34"/>
                      <a:pt x="8" y="34"/>
                    </a:cubicBezTo>
                    <a:cubicBezTo>
                      <a:pt x="8" y="35"/>
                      <a:pt x="8" y="36"/>
                      <a:pt x="7" y="36"/>
                    </a:cubicBezTo>
                    <a:cubicBezTo>
                      <a:pt x="1" y="36"/>
                      <a:pt x="1" y="36"/>
                      <a:pt x="1" y="36"/>
                    </a:cubicBezTo>
                    <a:cubicBezTo>
                      <a:pt x="1" y="36"/>
                      <a:pt x="0" y="35"/>
                      <a:pt x="0" y="34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8" y="0"/>
                      <a:pt x="8" y="1"/>
                      <a:pt x="8" y="2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11" y="2"/>
                      <a:pt x="15" y="0"/>
                      <a:pt x="19" y="0"/>
                    </a:cubicBezTo>
                    <a:cubicBezTo>
                      <a:pt x="23" y="0"/>
                      <a:pt x="26" y="1"/>
                      <a:pt x="29" y="5"/>
                    </a:cubicBezTo>
                    <a:cubicBezTo>
                      <a:pt x="32" y="2"/>
                      <a:pt x="37" y="0"/>
                      <a:pt x="41" y="0"/>
                    </a:cubicBezTo>
                    <a:cubicBezTo>
                      <a:pt x="51" y="0"/>
                      <a:pt x="52" y="6"/>
                      <a:pt x="52" y="13"/>
                    </a:cubicBezTo>
                    <a:cubicBezTo>
                      <a:pt x="52" y="34"/>
                      <a:pt x="52" y="34"/>
                      <a:pt x="52" y="34"/>
                    </a:cubicBezTo>
                    <a:cubicBezTo>
                      <a:pt x="52" y="35"/>
                      <a:pt x="52" y="36"/>
                      <a:pt x="51" y="36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399" name="Freeform 214"/>
              <p:cNvSpPr>
                <a:spLocks noEditPoints="1"/>
              </p:cNvSpPr>
              <p:nvPr/>
            </p:nvSpPr>
            <p:spPr bwMode="auto">
              <a:xfrm>
                <a:off x="2863" y="697"/>
                <a:ext cx="8" cy="42"/>
              </a:xfrm>
              <a:custGeom>
                <a:avLst/>
                <a:gdLst>
                  <a:gd name="T0" fmla="*/ 4 w 9"/>
                  <a:gd name="T1" fmla="*/ 3 h 49"/>
                  <a:gd name="T2" fmla="*/ 0 w 9"/>
                  <a:gd name="T3" fmla="*/ 3 h 49"/>
                  <a:gd name="T4" fmla="*/ 4 w 9"/>
                  <a:gd name="T5" fmla="*/ 0 h 49"/>
                  <a:gd name="T6" fmla="*/ 4 w 9"/>
                  <a:gd name="T7" fmla="*/ 3 h 49"/>
                  <a:gd name="T8" fmla="*/ 4 w 9"/>
                  <a:gd name="T9" fmla="*/ 3 h 49"/>
                  <a:gd name="T10" fmla="*/ 4 w 9"/>
                  <a:gd name="T11" fmla="*/ 15 h 49"/>
                  <a:gd name="T12" fmla="*/ 4 w 9"/>
                  <a:gd name="T13" fmla="*/ 17 h 49"/>
                  <a:gd name="T14" fmla="*/ 2 w 9"/>
                  <a:gd name="T15" fmla="*/ 17 h 49"/>
                  <a:gd name="T16" fmla="*/ 1 w 9"/>
                  <a:gd name="T17" fmla="*/ 15 h 49"/>
                  <a:gd name="T18" fmla="*/ 1 w 9"/>
                  <a:gd name="T19" fmla="*/ 5 h 49"/>
                  <a:gd name="T20" fmla="*/ 2 w 9"/>
                  <a:gd name="T21" fmla="*/ 4 h 49"/>
                  <a:gd name="T22" fmla="*/ 4 w 9"/>
                  <a:gd name="T23" fmla="*/ 4 h 49"/>
                  <a:gd name="T24" fmla="*/ 4 w 9"/>
                  <a:gd name="T25" fmla="*/ 5 h 49"/>
                  <a:gd name="T26" fmla="*/ 4 w 9"/>
                  <a:gd name="T27" fmla="*/ 15 h 4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9" h="49">
                    <a:moveTo>
                      <a:pt x="5" y="8"/>
                    </a:moveTo>
                    <a:cubicBezTo>
                      <a:pt x="1" y="8"/>
                      <a:pt x="0" y="6"/>
                      <a:pt x="0" y="4"/>
                    </a:cubicBezTo>
                    <a:cubicBezTo>
                      <a:pt x="0" y="2"/>
                      <a:pt x="1" y="0"/>
                      <a:pt x="5" y="0"/>
                    </a:cubicBezTo>
                    <a:cubicBezTo>
                      <a:pt x="8" y="0"/>
                      <a:pt x="9" y="2"/>
                      <a:pt x="9" y="4"/>
                    </a:cubicBezTo>
                    <a:cubicBezTo>
                      <a:pt x="9" y="6"/>
                      <a:pt x="8" y="8"/>
                      <a:pt x="5" y="8"/>
                    </a:cubicBezTo>
                    <a:close/>
                    <a:moveTo>
                      <a:pt x="9" y="47"/>
                    </a:moveTo>
                    <a:cubicBezTo>
                      <a:pt x="9" y="48"/>
                      <a:pt x="8" y="49"/>
                      <a:pt x="7" y="49"/>
                    </a:cubicBezTo>
                    <a:cubicBezTo>
                      <a:pt x="2" y="49"/>
                      <a:pt x="2" y="49"/>
                      <a:pt x="2" y="49"/>
                    </a:cubicBezTo>
                    <a:cubicBezTo>
                      <a:pt x="1" y="49"/>
                      <a:pt x="1" y="48"/>
                      <a:pt x="1" y="47"/>
                    </a:cubicBezTo>
                    <a:cubicBezTo>
                      <a:pt x="1" y="15"/>
                      <a:pt x="1" y="15"/>
                      <a:pt x="1" y="15"/>
                    </a:cubicBezTo>
                    <a:cubicBezTo>
                      <a:pt x="1" y="14"/>
                      <a:pt x="1" y="13"/>
                      <a:pt x="2" y="13"/>
                    </a:cubicBezTo>
                    <a:cubicBezTo>
                      <a:pt x="7" y="13"/>
                      <a:pt x="7" y="13"/>
                      <a:pt x="7" y="13"/>
                    </a:cubicBezTo>
                    <a:cubicBezTo>
                      <a:pt x="8" y="13"/>
                      <a:pt x="9" y="14"/>
                      <a:pt x="9" y="15"/>
                    </a:cubicBezTo>
                    <a:lnTo>
                      <a:pt x="9" y="47"/>
                    </a:ln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400" name="Freeform 215"/>
              <p:cNvSpPr>
                <a:spLocks/>
              </p:cNvSpPr>
              <p:nvPr/>
            </p:nvSpPr>
            <p:spPr bwMode="auto">
              <a:xfrm>
                <a:off x="2875" y="708"/>
                <a:ext cx="23" cy="31"/>
              </a:xfrm>
              <a:custGeom>
                <a:avLst/>
                <a:gdLst>
                  <a:gd name="T0" fmla="*/ 4 w 27"/>
                  <a:gd name="T1" fmla="*/ 13 h 36"/>
                  <a:gd name="T2" fmla="*/ 1 w 27"/>
                  <a:gd name="T3" fmla="*/ 12 h 36"/>
                  <a:gd name="T4" fmla="*/ 0 w 27"/>
                  <a:gd name="T5" fmla="*/ 12 h 36"/>
                  <a:gd name="T6" fmla="*/ 0 w 27"/>
                  <a:gd name="T7" fmla="*/ 10 h 36"/>
                  <a:gd name="T8" fmla="*/ 2 w 27"/>
                  <a:gd name="T9" fmla="*/ 10 h 36"/>
                  <a:gd name="T10" fmla="*/ 4 w 27"/>
                  <a:gd name="T11" fmla="*/ 10 h 36"/>
                  <a:gd name="T12" fmla="*/ 7 w 27"/>
                  <a:gd name="T13" fmla="*/ 9 h 36"/>
                  <a:gd name="T14" fmla="*/ 4 w 27"/>
                  <a:gd name="T15" fmla="*/ 8 h 36"/>
                  <a:gd name="T16" fmla="*/ 0 w 27"/>
                  <a:gd name="T17" fmla="*/ 3 h 36"/>
                  <a:gd name="T18" fmla="*/ 4 w 27"/>
                  <a:gd name="T19" fmla="*/ 0 h 36"/>
                  <a:gd name="T20" fmla="*/ 8 w 27"/>
                  <a:gd name="T21" fmla="*/ 1 h 36"/>
                  <a:gd name="T22" fmla="*/ 9 w 27"/>
                  <a:gd name="T23" fmla="*/ 3 h 36"/>
                  <a:gd name="T24" fmla="*/ 8 w 27"/>
                  <a:gd name="T25" fmla="*/ 3 h 36"/>
                  <a:gd name="T26" fmla="*/ 8 w 27"/>
                  <a:gd name="T27" fmla="*/ 3 h 36"/>
                  <a:gd name="T28" fmla="*/ 5 w 27"/>
                  <a:gd name="T29" fmla="*/ 3 h 36"/>
                  <a:gd name="T30" fmla="*/ 3 w 27"/>
                  <a:gd name="T31" fmla="*/ 3 h 36"/>
                  <a:gd name="T32" fmla="*/ 5 w 27"/>
                  <a:gd name="T33" fmla="*/ 5 h 36"/>
                  <a:gd name="T34" fmla="*/ 9 w 27"/>
                  <a:gd name="T35" fmla="*/ 9 h 36"/>
                  <a:gd name="T36" fmla="*/ 4 w 27"/>
                  <a:gd name="T37" fmla="*/ 13 h 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27" h="36">
                    <a:moveTo>
                      <a:pt x="12" y="36"/>
                    </a:moveTo>
                    <a:cubicBezTo>
                      <a:pt x="9" y="36"/>
                      <a:pt x="4" y="36"/>
                      <a:pt x="1" y="35"/>
                    </a:cubicBezTo>
                    <a:cubicBezTo>
                      <a:pt x="0" y="34"/>
                      <a:pt x="0" y="33"/>
                      <a:pt x="0" y="32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29"/>
                      <a:pt x="1" y="29"/>
                      <a:pt x="2" y="29"/>
                    </a:cubicBezTo>
                    <a:cubicBezTo>
                      <a:pt x="5" y="29"/>
                      <a:pt x="10" y="30"/>
                      <a:pt x="12" y="30"/>
                    </a:cubicBezTo>
                    <a:cubicBezTo>
                      <a:pt x="17" y="30"/>
                      <a:pt x="19" y="28"/>
                      <a:pt x="19" y="26"/>
                    </a:cubicBezTo>
                    <a:cubicBezTo>
                      <a:pt x="19" y="22"/>
                      <a:pt x="18" y="22"/>
                      <a:pt x="13" y="21"/>
                    </a:cubicBezTo>
                    <a:cubicBezTo>
                      <a:pt x="6" y="20"/>
                      <a:pt x="0" y="18"/>
                      <a:pt x="0" y="11"/>
                    </a:cubicBezTo>
                    <a:cubicBezTo>
                      <a:pt x="0" y="3"/>
                      <a:pt x="5" y="0"/>
                      <a:pt x="13" y="0"/>
                    </a:cubicBezTo>
                    <a:cubicBezTo>
                      <a:pt x="16" y="0"/>
                      <a:pt x="21" y="0"/>
                      <a:pt x="24" y="1"/>
                    </a:cubicBezTo>
                    <a:cubicBezTo>
                      <a:pt x="26" y="2"/>
                      <a:pt x="26" y="2"/>
                      <a:pt x="26" y="3"/>
                    </a:cubicBezTo>
                    <a:cubicBezTo>
                      <a:pt x="25" y="6"/>
                      <a:pt x="25" y="6"/>
                      <a:pt x="25" y="6"/>
                    </a:cubicBezTo>
                    <a:cubicBezTo>
                      <a:pt x="25" y="7"/>
                      <a:pt x="25" y="7"/>
                      <a:pt x="23" y="7"/>
                    </a:cubicBezTo>
                    <a:cubicBezTo>
                      <a:pt x="20" y="7"/>
                      <a:pt x="16" y="6"/>
                      <a:pt x="14" y="6"/>
                    </a:cubicBezTo>
                    <a:cubicBezTo>
                      <a:pt x="9" y="6"/>
                      <a:pt x="8" y="7"/>
                      <a:pt x="8" y="10"/>
                    </a:cubicBezTo>
                    <a:cubicBezTo>
                      <a:pt x="8" y="13"/>
                      <a:pt x="10" y="13"/>
                      <a:pt x="14" y="14"/>
                    </a:cubicBezTo>
                    <a:cubicBezTo>
                      <a:pt x="21" y="15"/>
                      <a:pt x="27" y="16"/>
                      <a:pt x="27" y="25"/>
                    </a:cubicBezTo>
                    <a:cubicBezTo>
                      <a:pt x="27" y="33"/>
                      <a:pt x="20" y="36"/>
                      <a:pt x="12" y="36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401" name="Freeform 216"/>
              <p:cNvSpPr>
                <a:spLocks/>
              </p:cNvSpPr>
              <p:nvPr/>
            </p:nvSpPr>
            <p:spPr bwMode="auto">
              <a:xfrm>
                <a:off x="2901" y="708"/>
                <a:ext cx="23" cy="31"/>
              </a:xfrm>
              <a:custGeom>
                <a:avLst/>
                <a:gdLst>
                  <a:gd name="T0" fmla="*/ 4 w 27"/>
                  <a:gd name="T1" fmla="*/ 13 h 36"/>
                  <a:gd name="T2" fmla="*/ 1 w 27"/>
                  <a:gd name="T3" fmla="*/ 12 h 36"/>
                  <a:gd name="T4" fmla="*/ 0 w 27"/>
                  <a:gd name="T5" fmla="*/ 12 h 36"/>
                  <a:gd name="T6" fmla="*/ 0 w 27"/>
                  <a:gd name="T7" fmla="*/ 10 h 36"/>
                  <a:gd name="T8" fmla="*/ 2 w 27"/>
                  <a:gd name="T9" fmla="*/ 10 h 36"/>
                  <a:gd name="T10" fmla="*/ 4 w 27"/>
                  <a:gd name="T11" fmla="*/ 10 h 36"/>
                  <a:gd name="T12" fmla="*/ 7 w 27"/>
                  <a:gd name="T13" fmla="*/ 9 h 36"/>
                  <a:gd name="T14" fmla="*/ 4 w 27"/>
                  <a:gd name="T15" fmla="*/ 8 h 36"/>
                  <a:gd name="T16" fmla="*/ 0 w 27"/>
                  <a:gd name="T17" fmla="*/ 3 h 36"/>
                  <a:gd name="T18" fmla="*/ 5 w 27"/>
                  <a:gd name="T19" fmla="*/ 0 h 36"/>
                  <a:gd name="T20" fmla="*/ 8 w 27"/>
                  <a:gd name="T21" fmla="*/ 1 h 36"/>
                  <a:gd name="T22" fmla="*/ 9 w 27"/>
                  <a:gd name="T23" fmla="*/ 3 h 36"/>
                  <a:gd name="T24" fmla="*/ 8 w 27"/>
                  <a:gd name="T25" fmla="*/ 3 h 36"/>
                  <a:gd name="T26" fmla="*/ 8 w 27"/>
                  <a:gd name="T27" fmla="*/ 3 h 36"/>
                  <a:gd name="T28" fmla="*/ 5 w 27"/>
                  <a:gd name="T29" fmla="*/ 3 h 36"/>
                  <a:gd name="T30" fmla="*/ 3 w 27"/>
                  <a:gd name="T31" fmla="*/ 3 h 36"/>
                  <a:gd name="T32" fmla="*/ 5 w 27"/>
                  <a:gd name="T33" fmla="*/ 5 h 36"/>
                  <a:gd name="T34" fmla="*/ 9 w 27"/>
                  <a:gd name="T35" fmla="*/ 9 h 36"/>
                  <a:gd name="T36" fmla="*/ 4 w 27"/>
                  <a:gd name="T37" fmla="*/ 13 h 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27" h="36">
                    <a:moveTo>
                      <a:pt x="13" y="36"/>
                    </a:moveTo>
                    <a:cubicBezTo>
                      <a:pt x="9" y="36"/>
                      <a:pt x="4" y="36"/>
                      <a:pt x="1" y="35"/>
                    </a:cubicBezTo>
                    <a:cubicBezTo>
                      <a:pt x="0" y="34"/>
                      <a:pt x="0" y="33"/>
                      <a:pt x="0" y="32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1" y="29"/>
                      <a:pt x="1" y="29"/>
                      <a:pt x="2" y="29"/>
                    </a:cubicBezTo>
                    <a:cubicBezTo>
                      <a:pt x="5" y="29"/>
                      <a:pt x="10" y="30"/>
                      <a:pt x="13" y="30"/>
                    </a:cubicBezTo>
                    <a:cubicBezTo>
                      <a:pt x="17" y="30"/>
                      <a:pt x="19" y="28"/>
                      <a:pt x="19" y="26"/>
                    </a:cubicBezTo>
                    <a:cubicBezTo>
                      <a:pt x="19" y="22"/>
                      <a:pt x="18" y="22"/>
                      <a:pt x="13" y="21"/>
                    </a:cubicBezTo>
                    <a:cubicBezTo>
                      <a:pt x="6" y="20"/>
                      <a:pt x="0" y="18"/>
                      <a:pt x="0" y="11"/>
                    </a:cubicBezTo>
                    <a:cubicBezTo>
                      <a:pt x="0" y="3"/>
                      <a:pt x="5" y="0"/>
                      <a:pt x="14" y="0"/>
                    </a:cubicBezTo>
                    <a:cubicBezTo>
                      <a:pt x="16" y="0"/>
                      <a:pt x="21" y="0"/>
                      <a:pt x="24" y="1"/>
                    </a:cubicBezTo>
                    <a:cubicBezTo>
                      <a:pt x="26" y="2"/>
                      <a:pt x="26" y="2"/>
                      <a:pt x="26" y="3"/>
                    </a:cubicBezTo>
                    <a:cubicBezTo>
                      <a:pt x="25" y="6"/>
                      <a:pt x="25" y="6"/>
                      <a:pt x="25" y="6"/>
                    </a:cubicBezTo>
                    <a:cubicBezTo>
                      <a:pt x="25" y="7"/>
                      <a:pt x="25" y="7"/>
                      <a:pt x="23" y="7"/>
                    </a:cubicBezTo>
                    <a:cubicBezTo>
                      <a:pt x="20" y="7"/>
                      <a:pt x="16" y="6"/>
                      <a:pt x="14" y="6"/>
                    </a:cubicBezTo>
                    <a:cubicBezTo>
                      <a:pt x="9" y="6"/>
                      <a:pt x="8" y="7"/>
                      <a:pt x="8" y="10"/>
                    </a:cubicBezTo>
                    <a:cubicBezTo>
                      <a:pt x="8" y="13"/>
                      <a:pt x="10" y="13"/>
                      <a:pt x="14" y="14"/>
                    </a:cubicBezTo>
                    <a:cubicBezTo>
                      <a:pt x="21" y="15"/>
                      <a:pt x="27" y="16"/>
                      <a:pt x="27" y="25"/>
                    </a:cubicBezTo>
                    <a:cubicBezTo>
                      <a:pt x="27" y="33"/>
                      <a:pt x="20" y="36"/>
                      <a:pt x="13" y="36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402" name="Freeform 217"/>
              <p:cNvSpPr>
                <a:spLocks noEditPoints="1"/>
              </p:cNvSpPr>
              <p:nvPr/>
            </p:nvSpPr>
            <p:spPr bwMode="auto">
              <a:xfrm>
                <a:off x="2928" y="697"/>
                <a:ext cx="7" cy="42"/>
              </a:xfrm>
              <a:custGeom>
                <a:avLst/>
                <a:gdLst>
                  <a:gd name="T0" fmla="*/ 4 w 8"/>
                  <a:gd name="T1" fmla="*/ 3 h 49"/>
                  <a:gd name="T2" fmla="*/ 0 w 8"/>
                  <a:gd name="T3" fmla="*/ 3 h 49"/>
                  <a:gd name="T4" fmla="*/ 4 w 8"/>
                  <a:gd name="T5" fmla="*/ 0 h 49"/>
                  <a:gd name="T6" fmla="*/ 4 w 8"/>
                  <a:gd name="T7" fmla="*/ 3 h 49"/>
                  <a:gd name="T8" fmla="*/ 4 w 8"/>
                  <a:gd name="T9" fmla="*/ 3 h 49"/>
                  <a:gd name="T10" fmla="*/ 4 w 8"/>
                  <a:gd name="T11" fmla="*/ 15 h 49"/>
                  <a:gd name="T12" fmla="*/ 4 w 8"/>
                  <a:gd name="T13" fmla="*/ 17 h 49"/>
                  <a:gd name="T14" fmla="*/ 1 w 8"/>
                  <a:gd name="T15" fmla="*/ 17 h 49"/>
                  <a:gd name="T16" fmla="*/ 0 w 8"/>
                  <a:gd name="T17" fmla="*/ 15 h 49"/>
                  <a:gd name="T18" fmla="*/ 0 w 8"/>
                  <a:gd name="T19" fmla="*/ 5 h 49"/>
                  <a:gd name="T20" fmla="*/ 1 w 8"/>
                  <a:gd name="T21" fmla="*/ 4 h 49"/>
                  <a:gd name="T22" fmla="*/ 4 w 8"/>
                  <a:gd name="T23" fmla="*/ 4 h 49"/>
                  <a:gd name="T24" fmla="*/ 4 w 8"/>
                  <a:gd name="T25" fmla="*/ 5 h 49"/>
                  <a:gd name="T26" fmla="*/ 4 w 8"/>
                  <a:gd name="T27" fmla="*/ 15 h 4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8" h="49">
                    <a:moveTo>
                      <a:pt x="4" y="8"/>
                    </a:moveTo>
                    <a:cubicBezTo>
                      <a:pt x="0" y="8"/>
                      <a:pt x="0" y="6"/>
                      <a:pt x="0" y="4"/>
                    </a:cubicBezTo>
                    <a:cubicBezTo>
                      <a:pt x="0" y="2"/>
                      <a:pt x="1" y="0"/>
                      <a:pt x="4" y="0"/>
                    </a:cubicBezTo>
                    <a:cubicBezTo>
                      <a:pt x="8" y="0"/>
                      <a:pt x="8" y="2"/>
                      <a:pt x="8" y="4"/>
                    </a:cubicBezTo>
                    <a:cubicBezTo>
                      <a:pt x="8" y="6"/>
                      <a:pt x="8" y="8"/>
                      <a:pt x="4" y="8"/>
                    </a:cubicBezTo>
                    <a:close/>
                    <a:moveTo>
                      <a:pt x="8" y="47"/>
                    </a:moveTo>
                    <a:cubicBezTo>
                      <a:pt x="8" y="48"/>
                      <a:pt x="8" y="49"/>
                      <a:pt x="7" y="49"/>
                    </a:cubicBezTo>
                    <a:cubicBezTo>
                      <a:pt x="1" y="49"/>
                      <a:pt x="1" y="49"/>
                      <a:pt x="1" y="49"/>
                    </a:cubicBezTo>
                    <a:cubicBezTo>
                      <a:pt x="0" y="49"/>
                      <a:pt x="0" y="48"/>
                      <a:pt x="0" y="47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14"/>
                      <a:pt x="0" y="13"/>
                      <a:pt x="1" y="13"/>
                    </a:cubicBezTo>
                    <a:cubicBezTo>
                      <a:pt x="7" y="13"/>
                      <a:pt x="7" y="13"/>
                      <a:pt x="7" y="13"/>
                    </a:cubicBezTo>
                    <a:cubicBezTo>
                      <a:pt x="8" y="13"/>
                      <a:pt x="8" y="14"/>
                      <a:pt x="8" y="15"/>
                    </a:cubicBezTo>
                    <a:lnTo>
                      <a:pt x="8" y="47"/>
                    </a:ln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403" name="Freeform 218"/>
              <p:cNvSpPr>
                <a:spLocks noEditPoints="1"/>
              </p:cNvSpPr>
              <p:nvPr/>
            </p:nvSpPr>
            <p:spPr bwMode="auto">
              <a:xfrm>
                <a:off x="2939" y="708"/>
                <a:ext cx="27" cy="31"/>
              </a:xfrm>
              <a:custGeom>
                <a:avLst/>
                <a:gdLst>
                  <a:gd name="T0" fmla="*/ 6 w 31"/>
                  <a:gd name="T1" fmla="*/ 13 h 36"/>
                  <a:gd name="T2" fmla="*/ 0 w 31"/>
                  <a:gd name="T3" fmla="*/ 6 h 36"/>
                  <a:gd name="T4" fmla="*/ 6 w 31"/>
                  <a:gd name="T5" fmla="*/ 0 h 36"/>
                  <a:gd name="T6" fmla="*/ 12 w 31"/>
                  <a:gd name="T7" fmla="*/ 6 h 36"/>
                  <a:gd name="T8" fmla="*/ 6 w 31"/>
                  <a:gd name="T9" fmla="*/ 13 h 36"/>
                  <a:gd name="T10" fmla="*/ 6 w 31"/>
                  <a:gd name="T11" fmla="*/ 3 h 36"/>
                  <a:gd name="T12" fmla="*/ 3 w 31"/>
                  <a:gd name="T13" fmla="*/ 7 h 36"/>
                  <a:gd name="T14" fmla="*/ 6 w 31"/>
                  <a:gd name="T15" fmla="*/ 10 h 36"/>
                  <a:gd name="T16" fmla="*/ 9 w 31"/>
                  <a:gd name="T17" fmla="*/ 7 h 36"/>
                  <a:gd name="T18" fmla="*/ 6 w 31"/>
                  <a:gd name="T19" fmla="*/ 3 h 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1" h="36">
                    <a:moveTo>
                      <a:pt x="16" y="36"/>
                    </a:moveTo>
                    <a:cubicBezTo>
                      <a:pt x="1" y="36"/>
                      <a:pt x="0" y="26"/>
                      <a:pt x="0" y="17"/>
                    </a:cubicBezTo>
                    <a:cubicBezTo>
                      <a:pt x="0" y="11"/>
                      <a:pt x="2" y="0"/>
                      <a:pt x="16" y="0"/>
                    </a:cubicBezTo>
                    <a:cubicBezTo>
                      <a:pt x="30" y="0"/>
                      <a:pt x="31" y="9"/>
                      <a:pt x="31" y="17"/>
                    </a:cubicBezTo>
                    <a:cubicBezTo>
                      <a:pt x="31" y="26"/>
                      <a:pt x="30" y="36"/>
                      <a:pt x="16" y="36"/>
                    </a:cubicBezTo>
                    <a:close/>
                    <a:moveTo>
                      <a:pt x="16" y="7"/>
                    </a:moveTo>
                    <a:cubicBezTo>
                      <a:pt x="9" y="7"/>
                      <a:pt x="8" y="10"/>
                      <a:pt x="8" y="18"/>
                    </a:cubicBezTo>
                    <a:cubicBezTo>
                      <a:pt x="8" y="26"/>
                      <a:pt x="9" y="29"/>
                      <a:pt x="16" y="29"/>
                    </a:cubicBezTo>
                    <a:cubicBezTo>
                      <a:pt x="22" y="29"/>
                      <a:pt x="23" y="26"/>
                      <a:pt x="23" y="18"/>
                    </a:cubicBezTo>
                    <a:cubicBezTo>
                      <a:pt x="23" y="10"/>
                      <a:pt x="22" y="7"/>
                      <a:pt x="16" y="7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  <p:sp>
            <p:nvSpPr>
              <p:cNvPr id="14404" name="Freeform 219"/>
              <p:cNvSpPr>
                <a:spLocks/>
              </p:cNvSpPr>
              <p:nvPr/>
            </p:nvSpPr>
            <p:spPr bwMode="auto">
              <a:xfrm>
                <a:off x="2969" y="708"/>
                <a:ext cx="26" cy="31"/>
              </a:xfrm>
              <a:custGeom>
                <a:avLst/>
                <a:gdLst>
                  <a:gd name="T0" fmla="*/ 9 w 31"/>
                  <a:gd name="T1" fmla="*/ 13 h 36"/>
                  <a:gd name="T2" fmla="*/ 8 w 31"/>
                  <a:gd name="T3" fmla="*/ 13 h 36"/>
                  <a:gd name="T4" fmla="*/ 7 w 31"/>
                  <a:gd name="T5" fmla="*/ 12 h 36"/>
                  <a:gd name="T6" fmla="*/ 7 w 31"/>
                  <a:gd name="T7" fmla="*/ 5 h 36"/>
                  <a:gd name="T8" fmla="*/ 6 w 31"/>
                  <a:gd name="T9" fmla="*/ 3 h 36"/>
                  <a:gd name="T10" fmla="*/ 3 w 31"/>
                  <a:gd name="T11" fmla="*/ 3 h 36"/>
                  <a:gd name="T12" fmla="*/ 3 w 31"/>
                  <a:gd name="T13" fmla="*/ 12 h 36"/>
                  <a:gd name="T14" fmla="*/ 3 w 31"/>
                  <a:gd name="T15" fmla="*/ 13 h 36"/>
                  <a:gd name="T16" fmla="*/ 2 w 31"/>
                  <a:gd name="T17" fmla="*/ 13 h 36"/>
                  <a:gd name="T18" fmla="*/ 0 w 31"/>
                  <a:gd name="T19" fmla="*/ 12 h 36"/>
                  <a:gd name="T20" fmla="*/ 0 w 31"/>
                  <a:gd name="T21" fmla="*/ 2 h 36"/>
                  <a:gd name="T22" fmla="*/ 2 w 31"/>
                  <a:gd name="T23" fmla="*/ 0 h 36"/>
                  <a:gd name="T24" fmla="*/ 3 w 31"/>
                  <a:gd name="T25" fmla="*/ 0 h 36"/>
                  <a:gd name="T26" fmla="*/ 3 w 31"/>
                  <a:gd name="T27" fmla="*/ 2 h 36"/>
                  <a:gd name="T28" fmla="*/ 3 w 31"/>
                  <a:gd name="T29" fmla="*/ 3 h 36"/>
                  <a:gd name="T30" fmla="*/ 3 w 31"/>
                  <a:gd name="T31" fmla="*/ 3 h 36"/>
                  <a:gd name="T32" fmla="*/ 7 w 31"/>
                  <a:gd name="T33" fmla="*/ 0 h 36"/>
                  <a:gd name="T34" fmla="*/ 9 w 31"/>
                  <a:gd name="T35" fmla="*/ 4 h 36"/>
                  <a:gd name="T36" fmla="*/ 9 w 31"/>
                  <a:gd name="T37" fmla="*/ 12 h 36"/>
                  <a:gd name="T38" fmla="*/ 9 w 31"/>
                  <a:gd name="T39" fmla="*/ 13 h 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1" h="36">
                    <a:moveTo>
                      <a:pt x="30" y="36"/>
                    </a:moveTo>
                    <a:cubicBezTo>
                      <a:pt x="25" y="36"/>
                      <a:pt x="25" y="36"/>
                      <a:pt x="25" y="36"/>
                    </a:cubicBezTo>
                    <a:cubicBezTo>
                      <a:pt x="24" y="36"/>
                      <a:pt x="23" y="35"/>
                      <a:pt x="23" y="34"/>
                    </a:cubicBezTo>
                    <a:cubicBezTo>
                      <a:pt x="23" y="14"/>
                      <a:pt x="23" y="14"/>
                      <a:pt x="23" y="14"/>
                    </a:cubicBezTo>
                    <a:cubicBezTo>
                      <a:pt x="23" y="10"/>
                      <a:pt x="22" y="7"/>
                      <a:pt x="18" y="7"/>
                    </a:cubicBezTo>
                    <a:cubicBezTo>
                      <a:pt x="15" y="7"/>
                      <a:pt x="10" y="9"/>
                      <a:pt x="8" y="10"/>
                    </a:cubicBezTo>
                    <a:cubicBezTo>
                      <a:pt x="8" y="34"/>
                      <a:pt x="8" y="34"/>
                      <a:pt x="8" y="34"/>
                    </a:cubicBezTo>
                    <a:cubicBezTo>
                      <a:pt x="8" y="35"/>
                      <a:pt x="8" y="36"/>
                      <a:pt x="7" y="36"/>
                    </a:cubicBezTo>
                    <a:cubicBezTo>
                      <a:pt x="2" y="36"/>
                      <a:pt x="2" y="36"/>
                      <a:pt x="2" y="36"/>
                    </a:cubicBezTo>
                    <a:cubicBezTo>
                      <a:pt x="1" y="36"/>
                      <a:pt x="0" y="35"/>
                      <a:pt x="0" y="34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8" y="0"/>
                      <a:pt x="8" y="1"/>
                      <a:pt x="8" y="2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11" y="2"/>
                      <a:pt x="16" y="0"/>
                      <a:pt x="21" y="0"/>
                    </a:cubicBezTo>
                    <a:cubicBezTo>
                      <a:pt x="30" y="0"/>
                      <a:pt x="31" y="6"/>
                      <a:pt x="31" y="13"/>
                    </a:cubicBezTo>
                    <a:cubicBezTo>
                      <a:pt x="31" y="34"/>
                      <a:pt x="31" y="34"/>
                      <a:pt x="31" y="34"/>
                    </a:cubicBezTo>
                    <a:cubicBezTo>
                      <a:pt x="31" y="35"/>
                      <a:pt x="31" y="36"/>
                      <a:pt x="30" y="36"/>
                    </a:cubicBezTo>
                    <a:close/>
                  </a:path>
                </a:pathLst>
              </a:custGeom>
              <a:solidFill>
                <a:srgbClr val="6465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B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8603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6"/>
          <p:cNvSpPr txBox="1">
            <a:spLocks/>
          </p:cNvSpPr>
          <p:nvPr/>
        </p:nvSpPr>
        <p:spPr>
          <a:xfrm>
            <a:off x="323528" y="0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3200" b="1" dirty="0" smtClean="0">
                <a:solidFill>
                  <a:schemeClr val="bg1"/>
                </a:solidFill>
              </a:rPr>
              <a:t>Objectives </a:t>
            </a:r>
            <a:endParaRPr lang="en-GB" sz="3200" b="1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 smtClean="0"/>
              <a:t>How to address energy poverty? First </a:t>
            </a:r>
            <a:r>
              <a:rPr lang="en-GB" sz="2400" dirty="0" smtClean="0"/>
              <a:t>one </a:t>
            </a:r>
            <a:r>
              <a:rPr lang="en-GB" sz="2400" dirty="0" smtClean="0"/>
              <a:t>step back to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>
                <a:solidFill>
                  <a:schemeClr val="bg1">
                    <a:lumMod val="65000"/>
                  </a:schemeClr>
                </a:solidFill>
              </a:rPr>
              <a:t>Agree on a general concept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u="sng" dirty="0" smtClean="0"/>
              <a:t>Measure the level of energy poverty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>
                <a:solidFill>
                  <a:schemeClr val="bg1">
                    <a:lumMod val="65000"/>
                  </a:schemeClr>
                </a:solidFill>
              </a:rPr>
              <a:t>Set up targeted policies to tackle energy poverty and measure the effectiveness of these policies to improve its impact.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Objectives of the study: </a:t>
            </a:r>
          </a:p>
          <a:p>
            <a:r>
              <a:rPr lang="en-GB" sz="2400" b="1" dirty="0" smtClean="0"/>
              <a:t>Identify</a:t>
            </a:r>
            <a:r>
              <a:rPr lang="en-GB" sz="2400" dirty="0" smtClean="0"/>
              <a:t> and </a:t>
            </a:r>
            <a:r>
              <a:rPr lang="en-GB" sz="2400" b="1" dirty="0" smtClean="0"/>
              <a:t>assess</a:t>
            </a:r>
            <a:r>
              <a:rPr lang="en-GB" sz="2400" dirty="0" smtClean="0"/>
              <a:t> indicators for assessing energy poverty in </a:t>
            </a:r>
            <a:r>
              <a:rPr lang="en-GB" sz="2400" dirty="0" smtClean="0"/>
              <a:t>EU28</a:t>
            </a:r>
            <a:r>
              <a:rPr lang="en-GB" sz="2400" dirty="0" smtClean="0"/>
              <a:t>.</a:t>
            </a:r>
          </a:p>
          <a:p>
            <a:r>
              <a:rPr lang="en-GB" sz="2400" b="1" dirty="0" smtClean="0"/>
              <a:t>Test</a:t>
            </a:r>
            <a:r>
              <a:rPr lang="en-GB" sz="2400" dirty="0" smtClean="0"/>
              <a:t> and </a:t>
            </a:r>
            <a:r>
              <a:rPr lang="en-GB" sz="2400" b="1" dirty="0" smtClean="0"/>
              <a:t>recommend</a:t>
            </a:r>
            <a:r>
              <a:rPr lang="en-GB" sz="2400" dirty="0" smtClean="0"/>
              <a:t> the most suitable indicators to measure </a:t>
            </a:r>
            <a:r>
              <a:rPr lang="en-GB" sz="2400" dirty="0" smtClean="0"/>
              <a:t>it.</a:t>
            </a:r>
            <a:endParaRPr lang="en-GB" sz="2400" dirty="0" smtClean="0"/>
          </a:p>
          <a:p>
            <a:r>
              <a:rPr lang="en-GB" sz="2400" b="1" dirty="0" smtClean="0"/>
              <a:t>Review</a:t>
            </a:r>
            <a:r>
              <a:rPr lang="en-GB" sz="2400" dirty="0" smtClean="0"/>
              <a:t> tools to facilitate the </a:t>
            </a:r>
            <a:r>
              <a:rPr lang="en-GB" sz="2400" b="1" dirty="0" smtClean="0"/>
              <a:t>monitoring</a:t>
            </a:r>
            <a:r>
              <a:rPr lang="en-GB" sz="2400" dirty="0" smtClean="0"/>
              <a:t> </a:t>
            </a:r>
            <a:r>
              <a:rPr lang="en-GB" sz="2400" dirty="0" smtClean="0"/>
              <a:t>and </a:t>
            </a:r>
            <a:r>
              <a:rPr lang="en-GB" sz="2400" b="1" dirty="0" smtClean="0"/>
              <a:t>sharing</a:t>
            </a:r>
            <a:r>
              <a:rPr lang="en-GB" sz="2400" dirty="0" smtClean="0"/>
              <a:t> of information on measures to address energy poverty.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446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Team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Trinomics</a:t>
            </a:r>
          </a:p>
          <a:p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University College London</a:t>
            </a:r>
          </a:p>
          <a:p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r>
              <a:rPr lang="en-GB" dirty="0" err="1" smtClean="0"/>
              <a:t>SEVEn</a:t>
            </a:r>
            <a:endParaRPr lang="en-GB" dirty="0"/>
          </a:p>
        </p:txBody>
      </p:sp>
      <p:sp>
        <p:nvSpPr>
          <p:cNvPr id="4" name="Title 6"/>
          <p:cNvSpPr txBox="1">
            <a:spLocks/>
          </p:cNvSpPr>
          <p:nvPr/>
        </p:nvSpPr>
        <p:spPr>
          <a:xfrm>
            <a:off x="323528" y="0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3200" b="1" dirty="0" smtClean="0">
                <a:solidFill>
                  <a:schemeClr val="bg1"/>
                </a:solidFill>
              </a:rPr>
              <a:t>Team &amp; Timeline </a:t>
            </a:r>
            <a:endParaRPr lang="en-GB" sz="3200" b="1" dirty="0">
              <a:solidFill>
                <a:schemeClr val="bg1"/>
              </a:solidFill>
            </a:endParaRPr>
          </a:p>
        </p:txBody>
      </p:sp>
      <p:pic>
        <p:nvPicPr>
          <p:cNvPr id="10" name="Picture 9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801" y="2685525"/>
            <a:ext cx="2261806" cy="783805"/>
          </a:xfrm>
          <a:prstGeom prst="rect">
            <a:avLst/>
          </a:prstGeom>
        </p:spPr>
      </p:pic>
      <p:pic>
        <p:nvPicPr>
          <p:cNvPr id="11" name="Picture 10" descr="ucl-logo_1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16" b="-112"/>
          <a:stretch/>
        </p:blipFill>
        <p:spPr bwMode="auto">
          <a:xfrm>
            <a:off x="851585" y="4077072"/>
            <a:ext cx="1050475" cy="59249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obrázek 6" descr="P:\000 Corporate DESIGN\Loga SEVEn\seven_ops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801" y="5505145"/>
            <a:ext cx="1038807" cy="724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8252" y="1484784"/>
            <a:ext cx="4680520" cy="5176108"/>
          </a:xfrm>
          <a:prstGeom prst="rect">
            <a:avLst/>
          </a:prstGeom>
          <a:noFill/>
        </p:spPr>
      </p:pic>
      <p:sp>
        <p:nvSpPr>
          <p:cNvPr id="14" name="Oval 13"/>
          <p:cNvSpPr/>
          <p:nvPr/>
        </p:nvSpPr>
        <p:spPr>
          <a:xfrm>
            <a:off x="7740352" y="4797152"/>
            <a:ext cx="1403648" cy="107043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89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6"/>
          <p:cNvSpPr txBox="1">
            <a:spLocks/>
          </p:cNvSpPr>
          <p:nvPr/>
        </p:nvSpPr>
        <p:spPr>
          <a:xfrm>
            <a:off x="323528" y="0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3200" b="1" dirty="0" smtClean="0">
                <a:solidFill>
                  <a:schemeClr val="bg1"/>
                </a:solidFill>
              </a:rPr>
              <a:t>Preliminary results</a:t>
            </a:r>
            <a:endParaRPr lang="en-GB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Conceptual </a:t>
            </a:r>
            <a:r>
              <a:rPr lang="en-GB" dirty="0" smtClean="0"/>
              <a:t>frame for </a:t>
            </a:r>
            <a:r>
              <a:rPr lang="en-GB" dirty="0" smtClean="0"/>
              <a:t>energy </a:t>
            </a:r>
            <a:r>
              <a:rPr lang="en-GB" dirty="0" smtClean="0"/>
              <a:t>poverty, its </a:t>
            </a:r>
            <a:r>
              <a:rPr lang="en-GB" dirty="0" smtClean="0"/>
              <a:t>drivers </a:t>
            </a:r>
          </a:p>
          <a:p>
            <a:r>
              <a:rPr lang="en-GB" dirty="0" smtClean="0"/>
              <a:t>182 indicators assessed</a:t>
            </a:r>
          </a:p>
          <a:p>
            <a:r>
              <a:rPr lang="en-GB" dirty="0" smtClean="0"/>
              <a:t>Around 10 </a:t>
            </a:r>
            <a:r>
              <a:rPr lang="en-GB" dirty="0" smtClean="0"/>
              <a:t>considered </a:t>
            </a:r>
            <a:r>
              <a:rPr lang="en-GB" dirty="0" smtClean="0"/>
              <a:t>in the final stage</a:t>
            </a:r>
          </a:p>
          <a:p>
            <a:r>
              <a:rPr lang="en-GB" dirty="0" smtClean="0"/>
              <a:t>Appraisal of the indicators</a:t>
            </a:r>
          </a:p>
          <a:p>
            <a:r>
              <a:rPr lang="en-GB" dirty="0" smtClean="0"/>
              <a:t>Preliminary testing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306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775" y="-99392"/>
            <a:ext cx="81005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bg1"/>
                </a:solidFill>
              </a:rPr>
              <a:t>Example of preliminary results: Metrics in </a:t>
            </a:r>
            <a:r>
              <a:rPr lang="en-GB" sz="2800" b="1" dirty="0">
                <a:solidFill>
                  <a:schemeClr val="bg1"/>
                </a:solidFill>
              </a:rPr>
              <a:t>Spain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00808"/>
            <a:ext cx="7884495" cy="4610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443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6"/>
          <p:cNvSpPr txBox="1">
            <a:spLocks/>
          </p:cNvSpPr>
          <p:nvPr/>
        </p:nvSpPr>
        <p:spPr>
          <a:xfrm>
            <a:off x="323528" y="0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3200" b="1" dirty="0" smtClean="0">
                <a:solidFill>
                  <a:schemeClr val="bg1"/>
                </a:solidFill>
              </a:rPr>
              <a:t>Next Steps</a:t>
            </a:r>
            <a:endParaRPr lang="en-GB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Final selection of indicators</a:t>
            </a:r>
          </a:p>
          <a:p>
            <a:r>
              <a:rPr lang="en-GB" dirty="0" smtClean="0"/>
              <a:t>Testing </a:t>
            </a:r>
            <a:r>
              <a:rPr lang="en-GB" dirty="0" smtClean="0"/>
              <a:t>in </a:t>
            </a:r>
            <a:r>
              <a:rPr lang="en-GB" dirty="0" smtClean="0"/>
              <a:t>three Member States</a:t>
            </a:r>
          </a:p>
          <a:p>
            <a:r>
              <a:rPr lang="en-GB" dirty="0" smtClean="0"/>
              <a:t>Appraisal of final set of indicators and analysis of the administrative burden of producing these indicators across the EU28</a:t>
            </a:r>
          </a:p>
          <a:p>
            <a:r>
              <a:rPr lang="en-GB" dirty="0" smtClean="0"/>
              <a:t>Recommendations </a:t>
            </a:r>
            <a:r>
              <a:rPr lang="en-GB" dirty="0" smtClean="0"/>
              <a:t>for </a:t>
            </a:r>
            <a:r>
              <a:rPr lang="en-GB" dirty="0" smtClean="0"/>
              <a:t>a tool to monitor energy poverty and </a:t>
            </a:r>
            <a:r>
              <a:rPr lang="en-GB" dirty="0" smtClean="0"/>
              <a:t>share </a:t>
            </a:r>
            <a:r>
              <a:rPr lang="en-GB" dirty="0" smtClean="0"/>
              <a:t>information on measures to </a:t>
            </a:r>
            <a:r>
              <a:rPr lang="en-GB" dirty="0" smtClean="0"/>
              <a:t>tackle it 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146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1174</TotalTime>
  <Words>203</Words>
  <Application>Microsoft Office PowerPoint</Application>
  <PresentationFormat>On-screen Show (4:3)</PresentationFormat>
  <Paragraphs>40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Eero.Ailio@ec.europa.eu</dc:creator>
  <cp:lastModifiedBy>PSAV</cp:lastModifiedBy>
  <cp:revision>93</cp:revision>
  <cp:lastPrinted>2016-02-23T17:32:02Z</cp:lastPrinted>
  <dcterms:created xsi:type="dcterms:W3CDTF">2014-02-05T15:00:15Z</dcterms:created>
  <dcterms:modified xsi:type="dcterms:W3CDTF">2016-02-23T17:43:05Z</dcterms:modified>
</cp:coreProperties>
</file>