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75" r:id="rId3"/>
    <p:sldId id="282" r:id="rId4"/>
    <p:sldId id="276" r:id="rId5"/>
    <p:sldId id="279" r:id="rId6"/>
    <p:sldId id="280" r:id="rId7"/>
    <p:sldId id="283" r:id="rId8"/>
    <p:sldId id="281" r:id="rId9"/>
    <p:sldId id="274" r:id="rId10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F5494"/>
    <a:srgbClr val="3166CF"/>
    <a:srgbClr val="2D5EC1"/>
    <a:srgbClr val="3E6FD2"/>
    <a:srgbClr val="99CCFF"/>
    <a:srgbClr val="BDDE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9" autoAdjust="0"/>
    <p:restoredTop sz="94764" autoAdjust="0"/>
  </p:normalViewPr>
  <p:slideViewPr>
    <p:cSldViewPr>
      <p:cViewPr varScale="1">
        <p:scale>
          <a:sx n="105" d="100"/>
          <a:sy n="105" d="100"/>
        </p:scale>
        <p:origin x="-400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36" y="2484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81A58-FD46-403C-AA57-457B77B88F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8A853BC-C81A-48F3-9342-1BF172B97BC5}">
      <dgm:prSet phldrT="[Text]"/>
      <dgm:spPr>
        <a:solidFill>
          <a:srgbClr val="0F5494"/>
        </a:solidFill>
      </dgm:spPr>
      <dgm:t>
        <a:bodyPr/>
        <a:lstStyle/>
        <a:p>
          <a:r>
            <a:rPr lang="en-GB" dirty="0" smtClean="0"/>
            <a:t>Part 1</a:t>
          </a:r>
          <a:endParaRPr lang="en-GB" dirty="0"/>
        </a:p>
      </dgm:t>
    </dgm:pt>
    <dgm:pt modelId="{FD97BB86-59F5-43B8-96F3-52895B0D81C8}" type="parTrans" cxnId="{60E18FB9-0FA2-4E5A-BDA3-C45F966E5494}">
      <dgm:prSet/>
      <dgm:spPr/>
      <dgm:t>
        <a:bodyPr/>
        <a:lstStyle/>
        <a:p>
          <a:endParaRPr lang="en-GB"/>
        </a:p>
      </dgm:t>
    </dgm:pt>
    <dgm:pt modelId="{1F6B238B-846D-4A49-9408-A392EAFED8AA}" type="sibTrans" cxnId="{60E18FB9-0FA2-4E5A-BDA3-C45F966E5494}">
      <dgm:prSet/>
      <dgm:spPr/>
      <dgm:t>
        <a:bodyPr/>
        <a:lstStyle/>
        <a:p>
          <a:endParaRPr lang="en-GB"/>
        </a:p>
      </dgm:t>
    </dgm:pt>
    <dgm:pt modelId="{F3889F30-2385-4DAD-A2B1-A2E7E1A84340}">
      <dgm:prSet phldrT="[Text]"/>
      <dgm:spPr/>
      <dgm:t>
        <a:bodyPr/>
        <a:lstStyle/>
        <a:p>
          <a:r>
            <a:rPr lang="en-GB" dirty="0" smtClean="0"/>
            <a:t>Interim Report at 7</a:t>
          </a:r>
          <a:r>
            <a:rPr lang="en-GB" baseline="30000" dirty="0" smtClean="0"/>
            <a:t>th</a:t>
          </a:r>
          <a:r>
            <a:rPr lang="en-GB" dirty="0" smtClean="0"/>
            <a:t> CEF 2015</a:t>
          </a:r>
          <a:endParaRPr lang="en-GB" dirty="0"/>
        </a:p>
      </dgm:t>
    </dgm:pt>
    <dgm:pt modelId="{64BB69F3-1E14-4EE6-BABF-FA0B811416F9}" type="parTrans" cxnId="{16292038-1789-42F5-B706-F7C05DEA3494}">
      <dgm:prSet/>
      <dgm:spPr/>
      <dgm:t>
        <a:bodyPr/>
        <a:lstStyle/>
        <a:p>
          <a:endParaRPr lang="en-GB"/>
        </a:p>
      </dgm:t>
    </dgm:pt>
    <dgm:pt modelId="{9A6BA413-DD51-4BBA-86B0-8C803315854E}" type="sibTrans" cxnId="{16292038-1789-42F5-B706-F7C05DEA3494}">
      <dgm:prSet/>
      <dgm:spPr/>
      <dgm:t>
        <a:bodyPr/>
        <a:lstStyle/>
        <a:p>
          <a:endParaRPr lang="en-GB"/>
        </a:p>
      </dgm:t>
    </dgm:pt>
    <dgm:pt modelId="{40AC0B06-0934-4B78-AB2B-3AF6FE57E927}">
      <dgm:prSet phldrT="[Text]"/>
      <dgm:spPr>
        <a:solidFill>
          <a:srgbClr val="0F5494"/>
        </a:solidFill>
      </dgm:spPr>
      <dgm:t>
        <a:bodyPr/>
        <a:lstStyle/>
        <a:p>
          <a:r>
            <a:rPr lang="en-GB" dirty="0" smtClean="0"/>
            <a:t>Draft Part </a:t>
          </a:r>
          <a:r>
            <a:rPr lang="en-GB" dirty="0" smtClean="0"/>
            <a:t>2</a:t>
          </a:r>
          <a:endParaRPr lang="en-GB" dirty="0"/>
        </a:p>
      </dgm:t>
    </dgm:pt>
    <dgm:pt modelId="{0A052CB8-6627-4484-8AE8-3EBBE8FCC93E}" type="parTrans" cxnId="{A17AC1B4-CE9F-452A-B4DF-C04FA4A51989}">
      <dgm:prSet/>
      <dgm:spPr/>
      <dgm:t>
        <a:bodyPr/>
        <a:lstStyle/>
        <a:p>
          <a:endParaRPr lang="en-GB"/>
        </a:p>
      </dgm:t>
    </dgm:pt>
    <dgm:pt modelId="{B2BF1135-02D9-488E-9829-B504974ED7E0}" type="sibTrans" cxnId="{A17AC1B4-CE9F-452A-B4DF-C04FA4A51989}">
      <dgm:prSet/>
      <dgm:spPr/>
      <dgm:t>
        <a:bodyPr/>
        <a:lstStyle/>
        <a:p>
          <a:endParaRPr lang="en-GB"/>
        </a:p>
      </dgm:t>
    </dgm:pt>
    <dgm:pt modelId="{B92F73E1-A081-4792-B0E5-51B4C189165E}">
      <dgm:prSet phldrT="[Text]"/>
      <dgm:spPr/>
      <dgm:t>
        <a:bodyPr/>
        <a:lstStyle/>
        <a:p>
          <a:r>
            <a:rPr lang="en-GB" dirty="0" smtClean="0"/>
            <a:t>Work in progress to be finalised in 2016</a:t>
          </a:r>
          <a:endParaRPr lang="en-GB" dirty="0"/>
        </a:p>
      </dgm:t>
    </dgm:pt>
    <dgm:pt modelId="{4C331969-FFA5-4704-B7E9-611747F0CD11}" type="parTrans" cxnId="{B8195276-EE42-4962-8BD9-FD8A3C01BC74}">
      <dgm:prSet/>
      <dgm:spPr/>
      <dgm:t>
        <a:bodyPr/>
        <a:lstStyle/>
        <a:p>
          <a:endParaRPr lang="en-GB"/>
        </a:p>
      </dgm:t>
    </dgm:pt>
    <dgm:pt modelId="{74CEEC5D-0CDE-4AAB-BCD4-8288AC611598}" type="sibTrans" cxnId="{B8195276-EE42-4962-8BD9-FD8A3C01BC74}">
      <dgm:prSet/>
      <dgm:spPr/>
      <dgm:t>
        <a:bodyPr/>
        <a:lstStyle/>
        <a:p>
          <a:endParaRPr lang="en-GB"/>
        </a:p>
      </dgm:t>
    </dgm:pt>
    <dgm:pt modelId="{70691947-3AE7-4604-83EA-E5B27DF3B0DC}">
      <dgm:prSet phldrT="[Text]"/>
      <dgm:spPr/>
      <dgm:t>
        <a:bodyPr/>
        <a:lstStyle/>
        <a:p>
          <a:r>
            <a:rPr lang="en-GB" dirty="0" smtClean="0"/>
            <a:t>Finalised for 8</a:t>
          </a:r>
          <a:r>
            <a:rPr lang="en-GB" baseline="30000" dirty="0" smtClean="0"/>
            <a:t>th</a:t>
          </a:r>
          <a:r>
            <a:rPr lang="en-GB" dirty="0" smtClean="0"/>
            <a:t> CEF 2016 </a:t>
          </a:r>
          <a:endParaRPr lang="en-GB" dirty="0"/>
        </a:p>
      </dgm:t>
    </dgm:pt>
    <dgm:pt modelId="{CDEA07D7-0D12-4DBC-9F22-76BF35B73DEA}" type="parTrans" cxnId="{0C0FF29F-F46D-464D-9072-8F6B379CCDFF}">
      <dgm:prSet/>
      <dgm:spPr/>
      <dgm:t>
        <a:bodyPr/>
        <a:lstStyle/>
        <a:p>
          <a:endParaRPr lang="en-GB"/>
        </a:p>
      </dgm:t>
    </dgm:pt>
    <dgm:pt modelId="{5F235528-E2FE-4935-928B-C330A0ECF637}" type="sibTrans" cxnId="{0C0FF29F-F46D-464D-9072-8F6B379CCDFF}">
      <dgm:prSet/>
      <dgm:spPr/>
      <dgm:t>
        <a:bodyPr/>
        <a:lstStyle/>
        <a:p>
          <a:endParaRPr lang="en-GB"/>
        </a:p>
      </dgm:t>
    </dgm:pt>
    <dgm:pt modelId="{742C4D17-4F52-45FF-A7C2-83F1FD65D69B}" type="pres">
      <dgm:prSet presAssocID="{64281A58-FD46-403C-AA57-457B77B88F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834299B-E0A7-41B6-A3F9-70330562E81C}" type="pres">
      <dgm:prSet presAssocID="{08A853BC-C81A-48F3-9342-1BF172B97BC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6B0E3C-2DCD-4067-AFB5-7537C5D89515}" type="pres">
      <dgm:prSet presAssocID="{08A853BC-C81A-48F3-9342-1BF172B97BC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80D880-8939-44D2-8703-52E12C22769E}" type="pres">
      <dgm:prSet presAssocID="{40AC0B06-0934-4B78-AB2B-3AF6FE57E92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A2B247-0976-4B7D-AA46-E46AA79A01BB}" type="pres">
      <dgm:prSet presAssocID="{40AC0B06-0934-4B78-AB2B-3AF6FE57E92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3D328DF-CC6E-4FCD-BCE8-0EB26A5AC0D0}" type="presOf" srcId="{70691947-3AE7-4604-83EA-E5B27DF3B0DC}" destId="{0E6B0E3C-2DCD-4067-AFB5-7537C5D89515}" srcOrd="0" destOrd="1" presId="urn:microsoft.com/office/officeart/2005/8/layout/vList2"/>
    <dgm:cxn modelId="{A17AC1B4-CE9F-452A-B4DF-C04FA4A51989}" srcId="{64281A58-FD46-403C-AA57-457B77B88F1B}" destId="{40AC0B06-0934-4B78-AB2B-3AF6FE57E927}" srcOrd="1" destOrd="0" parTransId="{0A052CB8-6627-4484-8AE8-3EBBE8FCC93E}" sibTransId="{B2BF1135-02D9-488E-9829-B504974ED7E0}"/>
    <dgm:cxn modelId="{0DD3617A-FEE4-49BB-8F11-EF6C7C8C9CBA}" type="presOf" srcId="{B92F73E1-A081-4792-B0E5-51B4C189165E}" destId="{B4A2B247-0976-4B7D-AA46-E46AA79A01BB}" srcOrd="0" destOrd="0" presId="urn:microsoft.com/office/officeart/2005/8/layout/vList2"/>
    <dgm:cxn modelId="{B8195276-EE42-4962-8BD9-FD8A3C01BC74}" srcId="{40AC0B06-0934-4B78-AB2B-3AF6FE57E927}" destId="{B92F73E1-A081-4792-B0E5-51B4C189165E}" srcOrd="0" destOrd="0" parTransId="{4C331969-FFA5-4704-B7E9-611747F0CD11}" sibTransId="{74CEEC5D-0CDE-4AAB-BCD4-8288AC611598}"/>
    <dgm:cxn modelId="{EE7AB0FA-1CEC-4FFC-AE97-89FE25377946}" type="presOf" srcId="{64281A58-FD46-403C-AA57-457B77B88F1B}" destId="{742C4D17-4F52-45FF-A7C2-83F1FD65D69B}" srcOrd="0" destOrd="0" presId="urn:microsoft.com/office/officeart/2005/8/layout/vList2"/>
    <dgm:cxn modelId="{03A36770-522E-4B65-892A-C6C9741C917C}" type="presOf" srcId="{40AC0B06-0934-4B78-AB2B-3AF6FE57E927}" destId="{0A80D880-8939-44D2-8703-52E12C22769E}" srcOrd="0" destOrd="0" presId="urn:microsoft.com/office/officeart/2005/8/layout/vList2"/>
    <dgm:cxn modelId="{C46B6CC9-A691-4FB0-ADE9-CF8E54452728}" type="presOf" srcId="{08A853BC-C81A-48F3-9342-1BF172B97BC5}" destId="{F834299B-E0A7-41B6-A3F9-70330562E81C}" srcOrd="0" destOrd="0" presId="urn:microsoft.com/office/officeart/2005/8/layout/vList2"/>
    <dgm:cxn modelId="{C47CD66B-6A4E-4DE8-A4E5-3CCF8C29AA46}" type="presOf" srcId="{F3889F30-2385-4DAD-A2B1-A2E7E1A84340}" destId="{0E6B0E3C-2DCD-4067-AFB5-7537C5D89515}" srcOrd="0" destOrd="0" presId="urn:microsoft.com/office/officeart/2005/8/layout/vList2"/>
    <dgm:cxn modelId="{60E18FB9-0FA2-4E5A-BDA3-C45F966E5494}" srcId="{64281A58-FD46-403C-AA57-457B77B88F1B}" destId="{08A853BC-C81A-48F3-9342-1BF172B97BC5}" srcOrd="0" destOrd="0" parTransId="{FD97BB86-59F5-43B8-96F3-52895B0D81C8}" sibTransId="{1F6B238B-846D-4A49-9408-A392EAFED8AA}"/>
    <dgm:cxn modelId="{16292038-1789-42F5-B706-F7C05DEA3494}" srcId="{08A853BC-C81A-48F3-9342-1BF172B97BC5}" destId="{F3889F30-2385-4DAD-A2B1-A2E7E1A84340}" srcOrd="0" destOrd="0" parTransId="{64BB69F3-1E14-4EE6-BABF-FA0B811416F9}" sibTransId="{9A6BA413-DD51-4BBA-86B0-8C803315854E}"/>
    <dgm:cxn modelId="{0C0FF29F-F46D-464D-9072-8F6B379CCDFF}" srcId="{08A853BC-C81A-48F3-9342-1BF172B97BC5}" destId="{70691947-3AE7-4604-83EA-E5B27DF3B0DC}" srcOrd="1" destOrd="0" parTransId="{CDEA07D7-0D12-4DBC-9F22-76BF35B73DEA}" sibTransId="{5F235528-E2FE-4935-928B-C330A0ECF637}"/>
    <dgm:cxn modelId="{A8E24147-EA47-45EE-BA5F-946AC4429CF6}" type="presParOf" srcId="{742C4D17-4F52-45FF-A7C2-83F1FD65D69B}" destId="{F834299B-E0A7-41B6-A3F9-70330562E81C}" srcOrd="0" destOrd="0" presId="urn:microsoft.com/office/officeart/2005/8/layout/vList2"/>
    <dgm:cxn modelId="{FD9D79F5-F3FA-4FD0-B51A-02A1111D03CC}" type="presParOf" srcId="{742C4D17-4F52-45FF-A7C2-83F1FD65D69B}" destId="{0E6B0E3C-2DCD-4067-AFB5-7537C5D89515}" srcOrd="1" destOrd="0" presId="urn:microsoft.com/office/officeart/2005/8/layout/vList2"/>
    <dgm:cxn modelId="{912E12F9-501C-4835-9D03-5E8269C2F377}" type="presParOf" srcId="{742C4D17-4F52-45FF-A7C2-83F1FD65D69B}" destId="{0A80D880-8939-44D2-8703-52E12C22769E}" srcOrd="2" destOrd="0" presId="urn:microsoft.com/office/officeart/2005/8/layout/vList2"/>
    <dgm:cxn modelId="{CD30981B-FB7B-4661-8A9E-9979905F1B4F}" type="presParOf" srcId="{742C4D17-4F52-45FF-A7C2-83F1FD65D69B}" destId="{B4A2B247-0976-4B7D-AA46-E46AA79A01B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7AEAD3-9164-024E-88A1-969CB6B1506C}" type="doc">
      <dgm:prSet loTypeId="urn:microsoft.com/office/officeart/2005/8/layout/vList2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A87B59-BC8F-4949-9423-0BD9373F3D9A}">
      <dgm:prSet phldrT="[Text]"/>
      <dgm:spPr/>
      <dgm:t>
        <a:bodyPr/>
        <a:lstStyle/>
        <a:p>
          <a:r>
            <a:rPr lang="en-US" dirty="0" smtClean="0"/>
            <a:t>Ch. 2: Energy markets in 2015</a:t>
          </a:r>
          <a:endParaRPr lang="en-US" dirty="0"/>
        </a:p>
      </dgm:t>
    </dgm:pt>
    <dgm:pt modelId="{08EB8540-3B52-7640-9F1E-008DFAEF376F}" type="parTrans" cxnId="{6CF09537-4D1D-4641-AB72-CE3413D6B6ED}">
      <dgm:prSet/>
      <dgm:spPr/>
      <dgm:t>
        <a:bodyPr/>
        <a:lstStyle/>
        <a:p>
          <a:endParaRPr lang="en-US"/>
        </a:p>
      </dgm:t>
    </dgm:pt>
    <dgm:pt modelId="{F7C15222-9EDC-B641-973C-6647BBCCFC80}" type="sibTrans" cxnId="{6CF09537-4D1D-4641-AB72-CE3413D6B6ED}">
      <dgm:prSet/>
      <dgm:spPr/>
      <dgm:t>
        <a:bodyPr/>
        <a:lstStyle/>
        <a:p>
          <a:endParaRPr lang="en-US"/>
        </a:p>
      </dgm:t>
    </dgm:pt>
    <dgm:pt modelId="{7B15998E-32EC-444A-AFCF-AFD3B539362B}">
      <dgm:prSet phldrT="[Text]"/>
      <dgm:spPr/>
      <dgm:t>
        <a:bodyPr/>
        <a:lstStyle/>
        <a:p>
          <a:r>
            <a:rPr lang="en-US" dirty="0" smtClean="0"/>
            <a:t>Ch. 3: Active energy use &amp; citizenship</a:t>
          </a:r>
          <a:endParaRPr lang="en-US" dirty="0"/>
        </a:p>
      </dgm:t>
    </dgm:pt>
    <dgm:pt modelId="{F7430EF1-9DBF-684F-BBA2-091F83DC669D}" type="parTrans" cxnId="{E0CC406A-D321-2F4F-847E-772AFA4489AA}">
      <dgm:prSet/>
      <dgm:spPr/>
      <dgm:t>
        <a:bodyPr/>
        <a:lstStyle/>
        <a:p>
          <a:endParaRPr lang="en-US"/>
        </a:p>
      </dgm:t>
    </dgm:pt>
    <dgm:pt modelId="{A0138CEC-2F65-EB4A-8559-D9455DA0B885}" type="sibTrans" cxnId="{E0CC406A-D321-2F4F-847E-772AFA4489AA}">
      <dgm:prSet/>
      <dgm:spPr/>
      <dgm:t>
        <a:bodyPr/>
        <a:lstStyle/>
        <a:p>
          <a:endParaRPr lang="en-US"/>
        </a:p>
      </dgm:t>
    </dgm:pt>
    <dgm:pt modelId="{3BFAC8C2-4646-2043-BD31-0D609C81B43C}">
      <dgm:prSet phldrT="[Text]"/>
      <dgm:spPr/>
      <dgm:t>
        <a:bodyPr/>
        <a:lstStyle/>
        <a:p>
          <a:r>
            <a:rPr lang="en-US" dirty="0" smtClean="0"/>
            <a:t>Ch. 4: Recommendations</a:t>
          </a:r>
          <a:endParaRPr lang="en-US" dirty="0"/>
        </a:p>
      </dgm:t>
    </dgm:pt>
    <dgm:pt modelId="{F9EEA0C1-AA00-3549-A219-564361B42AFF}" type="parTrans" cxnId="{0555C081-1C8C-7A4D-BF4C-016E5B71A6A6}">
      <dgm:prSet/>
      <dgm:spPr/>
      <dgm:t>
        <a:bodyPr/>
        <a:lstStyle/>
        <a:p>
          <a:endParaRPr lang="en-US"/>
        </a:p>
      </dgm:t>
    </dgm:pt>
    <dgm:pt modelId="{B1BDB40B-E45D-914B-8350-EA4E8842DC7E}" type="sibTrans" cxnId="{0555C081-1C8C-7A4D-BF4C-016E5B71A6A6}">
      <dgm:prSet/>
      <dgm:spPr/>
      <dgm:t>
        <a:bodyPr/>
        <a:lstStyle/>
        <a:p>
          <a:endParaRPr lang="en-US"/>
        </a:p>
      </dgm:t>
    </dgm:pt>
    <dgm:pt modelId="{55629112-79DD-4847-8D4D-F55C3AAFF295}">
      <dgm:prSet/>
      <dgm:spPr/>
      <dgm:t>
        <a:bodyPr/>
        <a:lstStyle/>
        <a:p>
          <a:r>
            <a:rPr lang="en-US" dirty="0" smtClean="0"/>
            <a:t>Annexes A-F</a:t>
          </a:r>
          <a:endParaRPr lang="en-US" dirty="0"/>
        </a:p>
      </dgm:t>
    </dgm:pt>
    <dgm:pt modelId="{AB621234-ADB0-CB4B-A468-0D5AD5D2C3DE}" type="parTrans" cxnId="{A0BB1DBD-B22A-3343-8643-DAFFD0EC3324}">
      <dgm:prSet/>
      <dgm:spPr/>
      <dgm:t>
        <a:bodyPr/>
        <a:lstStyle/>
        <a:p>
          <a:endParaRPr lang="en-US"/>
        </a:p>
      </dgm:t>
    </dgm:pt>
    <dgm:pt modelId="{8DD655E3-766F-454A-BC72-38DEAD52B8D6}" type="sibTrans" cxnId="{A0BB1DBD-B22A-3343-8643-DAFFD0EC3324}">
      <dgm:prSet/>
      <dgm:spPr/>
      <dgm:t>
        <a:bodyPr/>
        <a:lstStyle/>
        <a:p>
          <a:endParaRPr lang="en-US"/>
        </a:p>
      </dgm:t>
    </dgm:pt>
    <dgm:pt modelId="{BD8DD55A-0EDE-C447-A2C9-67E1CE28681D}">
      <dgm:prSet/>
      <dgm:spPr/>
      <dgm:t>
        <a:bodyPr/>
        <a:lstStyle/>
        <a:p>
          <a:r>
            <a:rPr lang="en-US" dirty="0" smtClean="0"/>
            <a:t>Ch. 1: Mandate of the WG</a:t>
          </a:r>
          <a:endParaRPr lang="en-US" dirty="0"/>
        </a:p>
      </dgm:t>
    </dgm:pt>
    <dgm:pt modelId="{5C16501F-36EF-CA48-93A8-F37A275B8ABC}" type="parTrans" cxnId="{D318992A-0789-7942-BCD6-5A993CB52A89}">
      <dgm:prSet/>
      <dgm:spPr/>
      <dgm:t>
        <a:bodyPr/>
        <a:lstStyle/>
        <a:p>
          <a:endParaRPr lang="en-US"/>
        </a:p>
      </dgm:t>
    </dgm:pt>
    <dgm:pt modelId="{A174661E-94F1-2C49-8FD6-AED84D239118}" type="sibTrans" cxnId="{D318992A-0789-7942-BCD6-5A993CB52A89}">
      <dgm:prSet/>
      <dgm:spPr/>
      <dgm:t>
        <a:bodyPr/>
        <a:lstStyle/>
        <a:p>
          <a:endParaRPr lang="en-US"/>
        </a:p>
      </dgm:t>
    </dgm:pt>
    <dgm:pt modelId="{B96F6E1A-CF10-4B4B-8989-A64946DAE1BB}" type="pres">
      <dgm:prSet presAssocID="{3A7AEAD3-9164-024E-88A1-969CB6B1506C}" presName="linear" presStyleCnt="0">
        <dgm:presLayoutVars>
          <dgm:animLvl val="lvl"/>
          <dgm:resizeHandles val="exact"/>
        </dgm:presLayoutVars>
      </dgm:prSet>
      <dgm:spPr/>
    </dgm:pt>
    <dgm:pt modelId="{DAAD7962-65B8-C042-B893-0F934083D281}" type="pres">
      <dgm:prSet presAssocID="{BD8DD55A-0EDE-C447-A2C9-67E1CE28681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52308-80C7-C147-894D-68CC0EAB1E92}" type="pres">
      <dgm:prSet presAssocID="{A174661E-94F1-2C49-8FD6-AED84D239118}" presName="spacer" presStyleCnt="0"/>
      <dgm:spPr/>
    </dgm:pt>
    <dgm:pt modelId="{171CD8D3-E4B0-174C-B310-06F5403D3E8B}" type="pres">
      <dgm:prSet presAssocID="{77A87B59-BC8F-4949-9423-0BD9373F3D9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736E32-AC5A-624C-BFFF-861091E570F7}" type="pres">
      <dgm:prSet presAssocID="{F7C15222-9EDC-B641-973C-6647BBCCFC80}" presName="spacer" presStyleCnt="0"/>
      <dgm:spPr/>
    </dgm:pt>
    <dgm:pt modelId="{AB98CDAA-75A4-1E41-8195-BC2DF2A041EB}" type="pres">
      <dgm:prSet presAssocID="{7B15998E-32EC-444A-AFCF-AFD3B539362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2D55B-F395-2340-8C8A-33B23D81822D}" type="pres">
      <dgm:prSet presAssocID="{A0138CEC-2F65-EB4A-8559-D9455DA0B885}" presName="spacer" presStyleCnt="0"/>
      <dgm:spPr/>
    </dgm:pt>
    <dgm:pt modelId="{D28C7004-FDA2-154E-8A35-A7BE48F1B3DD}" type="pres">
      <dgm:prSet presAssocID="{3BFAC8C2-4646-2043-BD31-0D609C81B43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6BB07-4CE1-AB43-9196-B23B9B756847}" type="pres">
      <dgm:prSet presAssocID="{B1BDB40B-E45D-914B-8350-EA4E8842DC7E}" presName="spacer" presStyleCnt="0"/>
      <dgm:spPr/>
    </dgm:pt>
    <dgm:pt modelId="{FBD98A8E-8BC5-4C40-9534-F9B4C668829C}" type="pres">
      <dgm:prSet presAssocID="{55629112-79DD-4847-8D4D-F55C3AAFF29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0BB1DBD-B22A-3343-8643-DAFFD0EC3324}" srcId="{3A7AEAD3-9164-024E-88A1-969CB6B1506C}" destId="{55629112-79DD-4847-8D4D-F55C3AAFF295}" srcOrd="4" destOrd="0" parTransId="{AB621234-ADB0-CB4B-A468-0D5AD5D2C3DE}" sibTransId="{8DD655E3-766F-454A-BC72-38DEAD52B8D6}"/>
    <dgm:cxn modelId="{1731EDB8-0BDD-F646-9EAD-5CFE93F33A05}" type="presOf" srcId="{3BFAC8C2-4646-2043-BD31-0D609C81B43C}" destId="{D28C7004-FDA2-154E-8A35-A7BE48F1B3DD}" srcOrd="0" destOrd="0" presId="urn:microsoft.com/office/officeart/2005/8/layout/vList2"/>
    <dgm:cxn modelId="{7612829A-3D63-804C-B63F-F72385C70E71}" type="presOf" srcId="{BD8DD55A-0EDE-C447-A2C9-67E1CE28681D}" destId="{DAAD7962-65B8-C042-B893-0F934083D281}" srcOrd="0" destOrd="0" presId="urn:microsoft.com/office/officeart/2005/8/layout/vList2"/>
    <dgm:cxn modelId="{BDCBCCAC-693B-C249-8069-C5EF66DDE073}" type="presOf" srcId="{77A87B59-BC8F-4949-9423-0BD9373F3D9A}" destId="{171CD8D3-E4B0-174C-B310-06F5403D3E8B}" srcOrd="0" destOrd="0" presId="urn:microsoft.com/office/officeart/2005/8/layout/vList2"/>
    <dgm:cxn modelId="{895C72B1-ED21-064F-B1EA-9BAB7A414EEE}" type="presOf" srcId="{55629112-79DD-4847-8D4D-F55C3AAFF295}" destId="{FBD98A8E-8BC5-4C40-9534-F9B4C668829C}" srcOrd="0" destOrd="0" presId="urn:microsoft.com/office/officeart/2005/8/layout/vList2"/>
    <dgm:cxn modelId="{61BBE8BC-4F8E-674E-BA3F-DA82414FD3EE}" type="presOf" srcId="{7B15998E-32EC-444A-AFCF-AFD3B539362B}" destId="{AB98CDAA-75A4-1E41-8195-BC2DF2A041EB}" srcOrd="0" destOrd="0" presId="urn:microsoft.com/office/officeart/2005/8/layout/vList2"/>
    <dgm:cxn modelId="{6CF09537-4D1D-4641-AB72-CE3413D6B6ED}" srcId="{3A7AEAD3-9164-024E-88A1-969CB6B1506C}" destId="{77A87B59-BC8F-4949-9423-0BD9373F3D9A}" srcOrd="1" destOrd="0" parTransId="{08EB8540-3B52-7640-9F1E-008DFAEF376F}" sibTransId="{F7C15222-9EDC-B641-973C-6647BBCCFC80}"/>
    <dgm:cxn modelId="{AA6A4160-C9DE-CF4C-9152-3F0856532333}" type="presOf" srcId="{3A7AEAD3-9164-024E-88A1-969CB6B1506C}" destId="{B96F6E1A-CF10-4B4B-8989-A64946DAE1BB}" srcOrd="0" destOrd="0" presId="urn:microsoft.com/office/officeart/2005/8/layout/vList2"/>
    <dgm:cxn modelId="{E0CC406A-D321-2F4F-847E-772AFA4489AA}" srcId="{3A7AEAD3-9164-024E-88A1-969CB6B1506C}" destId="{7B15998E-32EC-444A-AFCF-AFD3B539362B}" srcOrd="2" destOrd="0" parTransId="{F7430EF1-9DBF-684F-BBA2-091F83DC669D}" sibTransId="{A0138CEC-2F65-EB4A-8559-D9455DA0B885}"/>
    <dgm:cxn modelId="{0555C081-1C8C-7A4D-BF4C-016E5B71A6A6}" srcId="{3A7AEAD3-9164-024E-88A1-969CB6B1506C}" destId="{3BFAC8C2-4646-2043-BD31-0D609C81B43C}" srcOrd="3" destOrd="0" parTransId="{F9EEA0C1-AA00-3549-A219-564361B42AFF}" sibTransId="{B1BDB40B-E45D-914B-8350-EA4E8842DC7E}"/>
    <dgm:cxn modelId="{D318992A-0789-7942-BCD6-5A993CB52A89}" srcId="{3A7AEAD3-9164-024E-88A1-969CB6B1506C}" destId="{BD8DD55A-0EDE-C447-A2C9-67E1CE28681D}" srcOrd="0" destOrd="0" parTransId="{5C16501F-36EF-CA48-93A8-F37A275B8ABC}" sibTransId="{A174661E-94F1-2C49-8FD6-AED84D239118}"/>
    <dgm:cxn modelId="{F914DD1F-3172-234F-81A5-AEA8A554325C}" type="presParOf" srcId="{B96F6E1A-CF10-4B4B-8989-A64946DAE1BB}" destId="{DAAD7962-65B8-C042-B893-0F934083D281}" srcOrd="0" destOrd="0" presId="urn:microsoft.com/office/officeart/2005/8/layout/vList2"/>
    <dgm:cxn modelId="{519C598A-F11D-4B40-977C-547866ACFD10}" type="presParOf" srcId="{B96F6E1A-CF10-4B4B-8989-A64946DAE1BB}" destId="{FDF52308-80C7-C147-894D-68CC0EAB1E92}" srcOrd="1" destOrd="0" presId="urn:microsoft.com/office/officeart/2005/8/layout/vList2"/>
    <dgm:cxn modelId="{9AA6A7D6-BF3A-1A4E-A3FE-0D63DD5BD7B3}" type="presParOf" srcId="{B96F6E1A-CF10-4B4B-8989-A64946DAE1BB}" destId="{171CD8D3-E4B0-174C-B310-06F5403D3E8B}" srcOrd="2" destOrd="0" presId="urn:microsoft.com/office/officeart/2005/8/layout/vList2"/>
    <dgm:cxn modelId="{83E63F7F-039E-5E4B-9B0F-4814374E3A63}" type="presParOf" srcId="{B96F6E1A-CF10-4B4B-8989-A64946DAE1BB}" destId="{41736E32-AC5A-624C-BFFF-861091E570F7}" srcOrd="3" destOrd="0" presId="urn:microsoft.com/office/officeart/2005/8/layout/vList2"/>
    <dgm:cxn modelId="{63846EE3-436F-8444-A22D-26211DE90EB9}" type="presParOf" srcId="{B96F6E1A-CF10-4B4B-8989-A64946DAE1BB}" destId="{AB98CDAA-75A4-1E41-8195-BC2DF2A041EB}" srcOrd="4" destOrd="0" presId="urn:microsoft.com/office/officeart/2005/8/layout/vList2"/>
    <dgm:cxn modelId="{0ED7E6B6-4811-9645-88CF-7D9EAC426643}" type="presParOf" srcId="{B96F6E1A-CF10-4B4B-8989-A64946DAE1BB}" destId="{ADA2D55B-F395-2340-8C8A-33B23D81822D}" srcOrd="5" destOrd="0" presId="urn:microsoft.com/office/officeart/2005/8/layout/vList2"/>
    <dgm:cxn modelId="{97626F52-993E-6748-8A37-672A50BC9A23}" type="presParOf" srcId="{B96F6E1A-CF10-4B4B-8989-A64946DAE1BB}" destId="{D28C7004-FDA2-154E-8A35-A7BE48F1B3DD}" srcOrd="6" destOrd="0" presId="urn:microsoft.com/office/officeart/2005/8/layout/vList2"/>
    <dgm:cxn modelId="{27CB377D-FFB7-DC49-974B-5F4AEF417730}" type="presParOf" srcId="{B96F6E1A-CF10-4B4B-8989-A64946DAE1BB}" destId="{F8F6BB07-4CE1-AB43-9196-B23B9B756847}" srcOrd="7" destOrd="0" presId="urn:microsoft.com/office/officeart/2005/8/layout/vList2"/>
    <dgm:cxn modelId="{01ADC093-0530-4B41-BD38-B035193258C7}" type="presParOf" srcId="{B96F6E1A-CF10-4B4B-8989-A64946DAE1BB}" destId="{FBD98A8E-8BC5-4C40-9534-F9B4C668829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A15A13-1004-4857-8C0F-3748EFA44F19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5BC9DDD-6BD5-40CF-A139-F1E68916DB21}">
      <dgm:prSet phldrT="[Text]"/>
      <dgm:spPr>
        <a:solidFill>
          <a:srgbClr val="0F5494"/>
        </a:solidFill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Chapter 3</a:t>
          </a:r>
          <a:endParaRPr lang="en-GB" dirty="0">
            <a:solidFill>
              <a:schemeClr val="bg1"/>
            </a:solidFill>
          </a:endParaRPr>
        </a:p>
      </dgm:t>
    </dgm:pt>
    <dgm:pt modelId="{996D4008-2875-401C-B2A2-04751920DA9B}" type="parTrans" cxnId="{BB3E2560-8360-428F-AD05-4217EC61A429}">
      <dgm:prSet/>
      <dgm:spPr/>
      <dgm:t>
        <a:bodyPr/>
        <a:lstStyle/>
        <a:p>
          <a:endParaRPr lang="en-GB"/>
        </a:p>
      </dgm:t>
    </dgm:pt>
    <dgm:pt modelId="{4E52786E-F677-4263-85B0-D0D7A1BFFA17}" type="sibTrans" cxnId="{BB3E2560-8360-428F-AD05-4217EC61A429}">
      <dgm:prSet/>
      <dgm:spPr/>
      <dgm:t>
        <a:bodyPr/>
        <a:lstStyle/>
        <a:p>
          <a:endParaRPr lang="en-GB"/>
        </a:p>
      </dgm:t>
    </dgm:pt>
    <dgm:pt modelId="{D0020C8A-9F89-4345-9686-93EA9473FE60}">
      <dgm:prSet phldrT="[Text]" custT="1"/>
      <dgm:spPr>
        <a:solidFill>
          <a:srgbClr val="0F5494"/>
        </a:solidFill>
      </dgm:spPr>
      <dgm:t>
        <a:bodyPr/>
        <a:lstStyle/>
        <a:p>
          <a:r>
            <a:rPr lang="en-GB" sz="2000" dirty="0" smtClean="0">
              <a:solidFill>
                <a:schemeClr val="bg1"/>
              </a:solidFill>
            </a:rPr>
            <a:t>1. Demand Response</a:t>
          </a:r>
          <a:endParaRPr lang="en-GB" sz="2000" dirty="0">
            <a:solidFill>
              <a:schemeClr val="bg1"/>
            </a:solidFill>
          </a:endParaRPr>
        </a:p>
      </dgm:t>
    </dgm:pt>
    <dgm:pt modelId="{45924497-D19F-4C95-9002-B54A868D7B9E}" type="parTrans" cxnId="{B81DB3B4-9A2E-4479-A932-BE5FC71E9ECF}">
      <dgm:prSet/>
      <dgm:spPr/>
      <dgm:t>
        <a:bodyPr/>
        <a:lstStyle/>
        <a:p>
          <a:endParaRPr lang="en-GB"/>
        </a:p>
      </dgm:t>
    </dgm:pt>
    <dgm:pt modelId="{09F927E7-238D-43A7-8835-2C0BCF4A9EEE}" type="sibTrans" cxnId="{B81DB3B4-9A2E-4479-A932-BE5FC71E9ECF}">
      <dgm:prSet/>
      <dgm:spPr/>
      <dgm:t>
        <a:bodyPr/>
        <a:lstStyle/>
        <a:p>
          <a:endParaRPr lang="en-GB"/>
        </a:p>
      </dgm:t>
    </dgm:pt>
    <dgm:pt modelId="{A7D8EE4C-4512-4E74-BA69-BE23FDD04595}">
      <dgm:prSet phldrT="[Text]" custT="1"/>
      <dgm:spPr>
        <a:solidFill>
          <a:srgbClr val="0F5494"/>
        </a:solidFill>
      </dgm:spPr>
      <dgm:t>
        <a:bodyPr/>
        <a:lstStyle/>
        <a:p>
          <a:r>
            <a:rPr lang="en-GB" sz="2000" dirty="0" smtClean="0">
              <a:solidFill>
                <a:schemeClr val="bg1"/>
              </a:solidFill>
            </a:rPr>
            <a:t>5. Community Projects</a:t>
          </a:r>
          <a:endParaRPr lang="en-GB" sz="2000" dirty="0">
            <a:solidFill>
              <a:schemeClr val="bg1"/>
            </a:solidFill>
          </a:endParaRPr>
        </a:p>
      </dgm:t>
    </dgm:pt>
    <dgm:pt modelId="{175D9242-8AE6-46AA-84F8-5D47BF962C5B}" type="parTrans" cxnId="{D2CAC69D-9F96-4D49-ABA7-F6342F55C3CC}">
      <dgm:prSet/>
      <dgm:spPr/>
      <dgm:t>
        <a:bodyPr/>
        <a:lstStyle/>
        <a:p>
          <a:endParaRPr lang="en-GB"/>
        </a:p>
      </dgm:t>
    </dgm:pt>
    <dgm:pt modelId="{AA8E63FF-C731-49BA-AADF-FF497C99C86A}" type="sibTrans" cxnId="{D2CAC69D-9F96-4D49-ABA7-F6342F55C3CC}">
      <dgm:prSet/>
      <dgm:spPr/>
      <dgm:t>
        <a:bodyPr/>
        <a:lstStyle/>
        <a:p>
          <a:endParaRPr lang="en-GB"/>
        </a:p>
      </dgm:t>
    </dgm:pt>
    <dgm:pt modelId="{8A4C9570-D5EB-4551-9E55-100486FC2452}">
      <dgm:prSet phldrT="[Text]" custT="1"/>
      <dgm:spPr>
        <a:solidFill>
          <a:srgbClr val="0F5494"/>
        </a:solidFill>
      </dgm:spPr>
      <dgm:t>
        <a:bodyPr/>
        <a:lstStyle/>
        <a:p>
          <a:r>
            <a:rPr lang="en-GB" sz="2000" dirty="0" smtClean="0">
              <a:solidFill>
                <a:schemeClr val="bg1"/>
              </a:solidFill>
            </a:rPr>
            <a:t>6. Intermediaries</a:t>
          </a:r>
          <a:endParaRPr lang="en-GB" sz="2000" dirty="0">
            <a:solidFill>
              <a:schemeClr val="bg1"/>
            </a:solidFill>
          </a:endParaRPr>
        </a:p>
      </dgm:t>
    </dgm:pt>
    <dgm:pt modelId="{AABFE300-BB99-43A7-914F-33E7EA2CD674}" type="parTrans" cxnId="{36CD692B-5BEE-40B8-B1E4-15238B666540}">
      <dgm:prSet/>
      <dgm:spPr/>
      <dgm:t>
        <a:bodyPr/>
        <a:lstStyle/>
        <a:p>
          <a:endParaRPr lang="en-GB"/>
        </a:p>
      </dgm:t>
    </dgm:pt>
    <dgm:pt modelId="{2FD93754-5F7C-418F-9F8C-6281A42BBBCE}" type="sibTrans" cxnId="{36CD692B-5BEE-40B8-B1E4-15238B666540}">
      <dgm:prSet/>
      <dgm:spPr/>
      <dgm:t>
        <a:bodyPr/>
        <a:lstStyle/>
        <a:p>
          <a:endParaRPr lang="en-GB"/>
        </a:p>
      </dgm:t>
    </dgm:pt>
    <dgm:pt modelId="{1CEDD2A8-86F3-49A9-B9C9-53F7E4094478}">
      <dgm:prSet custT="1"/>
      <dgm:spPr>
        <a:solidFill>
          <a:srgbClr val="0F5494"/>
        </a:solidFill>
      </dgm:spPr>
      <dgm:t>
        <a:bodyPr/>
        <a:lstStyle/>
        <a:p>
          <a:r>
            <a:rPr lang="en-GB" sz="2000" dirty="0" smtClean="0">
              <a:solidFill>
                <a:schemeClr val="bg1"/>
              </a:solidFill>
            </a:rPr>
            <a:t>4. Energy Cooperatives</a:t>
          </a:r>
          <a:endParaRPr lang="en-GB" sz="2000" dirty="0">
            <a:solidFill>
              <a:schemeClr val="bg1"/>
            </a:solidFill>
          </a:endParaRPr>
        </a:p>
      </dgm:t>
    </dgm:pt>
    <dgm:pt modelId="{5490508E-C871-404B-901A-7726AD39D889}" type="parTrans" cxnId="{5718D021-AAE1-4EFB-9C2F-5203F0581BA4}">
      <dgm:prSet/>
      <dgm:spPr/>
      <dgm:t>
        <a:bodyPr/>
        <a:lstStyle/>
        <a:p>
          <a:endParaRPr lang="en-GB"/>
        </a:p>
      </dgm:t>
    </dgm:pt>
    <dgm:pt modelId="{1A4D4067-A53C-49AA-B93A-BC10F93350B5}" type="sibTrans" cxnId="{5718D021-AAE1-4EFB-9C2F-5203F0581BA4}">
      <dgm:prSet/>
      <dgm:spPr/>
      <dgm:t>
        <a:bodyPr/>
        <a:lstStyle/>
        <a:p>
          <a:endParaRPr lang="en-GB"/>
        </a:p>
      </dgm:t>
    </dgm:pt>
    <dgm:pt modelId="{5BE7762C-BE83-45BC-86E4-8A3DA98FF15F}">
      <dgm:prSet custT="1"/>
      <dgm:spPr>
        <a:solidFill>
          <a:srgbClr val="0F5494"/>
        </a:solidFill>
      </dgm:spPr>
      <dgm:t>
        <a:bodyPr/>
        <a:lstStyle/>
        <a:p>
          <a:r>
            <a:rPr lang="en-GB" sz="2000" dirty="0" smtClean="0">
              <a:solidFill>
                <a:schemeClr val="bg1"/>
              </a:solidFill>
            </a:rPr>
            <a:t>3. Collective Switching</a:t>
          </a:r>
          <a:endParaRPr lang="en-GB" sz="2000" dirty="0">
            <a:solidFill>
              <a:schemeClr val="bg1"/>
            </a:solidFill>
          </a:endParaRPr>
        </a:p>
      </dgm:t>
    </dgm:pt>
    <dgm:pt modelId="{FE29F8D7-86CB-42C3-A631-DFD21C333E1A}" type="parTrans" cxnId="{4699E1D8-BF3E-4AD9-805D-5960C82ABDB6}">
      <dgm:prSet/>
      <dgm:spPr/>
      <dgm:t>
        <a:bodyPr/>
        <a:lstStyle/>
        <a:p>
          <a:endParaRPr lang="en-GB"/>
        </a:p>
      </dgm:t>
    </dgm:pt>
    <dgm:pt modelId="{2BD61D35-9E00-44A9-945F-1AF84537C63C}" type="sibTrans" cxnId="{4699E1D8-BF3E-4AD9-805D-5960C82ABDB6}">
      <dgm:prSet/>
      <dgm:spPr/>
      <dgm:t>
        <a:bodyPr/>
        <a:lstStyle/>
        <a:p>
          <a:endParaRPr lang="en-GB"/>
        </a:p>
      </dgm:t>
    </dgm:pt>
    <dgm:pt modelId="{4A0F46BE-D861-456B-ABB8-4F4DFFEB7419}">
      <dgm:prSet custT="1"/>
      <dgm:spPr>
        <a:solidFill>
          <a:srgbClr val="0F5494"/>
        </a:solidFill>
      </dgm:spPr>
      <dgm:t>
        <a:bodyPr/>
        <a:lstStyle/>
        <a:p>
          <a:r>
            <a:rPr lang="en-GB" sz="2000" dirty="0" smtClean="0">
              <a:solidFill>
                <a:schemeClr val="bg1"/>
              </a:solidFill>
            </a:rPr>
            <a:t>2. Energy Efficiency</a:t>
          </a:r>
          <a:endParaRPr lang="en-GB" sz="2000" dirty="0">
            <a:solidFill>
              <a:schemeClr val="bg1"/>
            </a:solidFill>
          </a:endParaRPr>
        </a:p>
      </dgm:t>
    </dgm:pt>
    <dgm:pt modelId="{49DF592A-39FD-462B-B93A-4B92D7C8E3E5}" type="parTrans" cxnId="{69B360CF-6C77-4AEC-9465-355EDC3AF85F}">
      <dgm:prSet/>
      <dgm:spPr/>
      <dgm:t>
        <a:bodyPr/>
        <a:lstStyle/>
        <a:p>
          <a:endParaRPr lang="en-GB"/>
        </a:p>
      </dgm:t>
    </dgm:pt>
    <dgm:pt modelId="{AC7EC0BF-8EF0-4F09-9822-F0DD87250A71}" type="sibTrans" cxnId="{69B360CF-6C77-4AEC-9465-355EDC3AF85F}">
      <dgm:prSet/>
      <dgm:spPr/>
      <dgm:t>
        <a:bodyPr/>
        <a:lstStyle/>
        <a:p>
          <a:endParaRPr lang="en-GB"/>
        </a:p>
      </dgm:t>
    </dgm:pt>
    <dgm:pt modelId="{1C954045-D9EC-4641-AD74-62800D74F094}" type="pres">
      <dgm:prSet presAssocID="{90A15A13-1004-4857-8C0F-3748EFA44F1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43A1A8C6-B815-460D-B271-513EFA0DE3C3}" type="pres">
      <dgm:prSet presAssocID="{15BC9DDD-6BD5-40CF-A139-F1E68916DB21}" presName="singleCycle" presStyleCnt="0"/>
      <dgm:spPr/>
    </dgm:pt>
    <dgm:pt modelId="{6CE47B23-B512-4379-BD4F-A68E21252BB0}" type="pres">
      <dgm:prSet presAssocID="{15BC9DDD-6BD5-40CF-A139-F1E68916DB21}" presName="singleCenter" presStyleLbl="node1" presStyleIdx="0" presStyleCnt="7" custScaleX="153495" custScaleY="66657" custLinFactNeighborX="-304" custLinFactNeighborY="1983">
        <dgm:presLayoutVars>
          <dgm:chMax val="7"/>
          <dgm:chPref val="7"/>
        </dgm:presLayoutVars>
      </dgm:prSet>
      <dgm:spPr/>
      <dgm:t>
        <a:bodyPr/>
        <a:lstStyle/>
        <a:p>
          <a:endParaRPr lang="en-GB"/>
        </a:p>
      </dgm:t>
    </dgm:pt>
    <dgm:pt modelId="{CF20F64D-A407-4915-AC94-2AD08716F13F}" type="pres">
      <dgm:prSet presAssocID="{45924497-D19F-4C95-9002-B54A868D7B9E}" presName="Name56" presStyleLbl="parChTrans1D2" presStyleIdx="0" presStyleCnt="6"/>
      <dgm:spPr/>
      <dgm:t>
        <a:bodyPr/>
        <a:lstStyle/>
        <a:p>
          <a:endParaRPr lang="en-GB"/>
        </a:p>
      </dgm:t>
    </dgm:pt>
    <dgm:pt modelId="{E699D13E-7A3B-4D93-B864-A689436A9FCF}" type="pres">
      <dgm:prSet presAssocID="{D0020C8A-9F89-4345-9686-93EA9473FE60}" presName="text0" presStyleLbl="node1" presStyleIdx="1" presStyleCnt="7" custScaleX="253038" custScaleY="105627" custRadScaleRad="87454" custRadScaleInc="175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C2361A-65C8-41F1-A1C3-5472275B967E}" type="pres">
      <dgm:prSet presAssocID="{49DF592A-39FD-462B-B93A-4B92D7C8E3E5}" presName="Name56" presStyleLbl="parChTrans1D2" presStyleIdx="1" presStyleCnt="6"/>
      <dgm:spPr/>
      <dgm:t>
        <a:bodyPr/>
        <a:lstStyle/>
        <a:p>
          <a:endParaRPr lang="en-GB"/>
        </a:p>
      </dgm:t>
    </dgm:pt>
    <dgm:pt modelId="{8CB7811D-A170-4130-AE2A-6C00043533C9}" type="pres">
      <dgm:prSet presAssocID="{4A0F46BE-D861-456B-ABB8-4F4DFFEB7419}" presName="text0" presStyleLbl="node1" presStyleIdx="2" presStyleCnt="7" custScaleX="262152" custScaleY="115985" custRadScaleRad="178927" custRadScaleInc="556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D3CDAA-4ABF-4BE5-93FA-BEFCC5022589}" type="pres">
      <dgm:prSet presAssocID="{FE29F8D7-86CB-42C3-A631-DFD21C333E1A}" presName="Name56" presStyleLbl="parChTrans1D2" presStyleIdx="2" presStyleCnt="6"/>
      <dgm:spPr/>
      <dgm:t>
        <a:bodyPr/>
        <a:lstStyle/>
        <a:p>
          <a:endParaRPr lang="en-GB"/>
        </a:p>
      </dgm:t>
    </dgm:pt>
    <dgm:pt modelId="{CC40A72A-4F69-4FAD-8944-A8E6A500B3B2}" type="pres">
      <dgm:prSet presAssocID="{5BE7762C-BE83-45BC-86E4-8A3DA98FF15F}" presName="text0" presStyleLbl="node1" presStyleIdx="3" presStyleCnt="7" custScaleX="246043" custScaleY="108542" custRadScaleRad="187162" custRadScaleInc="-367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382C04-ADF0-4647-8BE2-5405DB1F8751}" type="pres">
      <dgm:prSet presAssocID="{5490508E-C871-404B-901A-7726AD39D889}" presName="Name56" presStyleLbl="parChTrans1D2" presStyleIdx="3" presStyleCnt="6"/>
      <dgm:spPr/>
      <dgm:t>
        <a:bodyPr/>
        <a:lstStyle/>
        <a:p>
          <a:endParaRPr lang="en-GB"/>
        </a:p>
      </dgm:t>
    </dgm:pt>
    <dgm:pt modelId="{3A737884-326E-471D-8767-64825F50727F}" type="pres">
      <dgm:prSet presAssocID="{1CEDD2A8-86F3-49A9-B9C9-53F7E4094478}" presName="text0" presStyleLbl="node1" presStyleIdx="4" presStyleCnt="7" custScaleX="260014" custScaleY="107536" custRadScaleRad="91296" custRadScaleInc="17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3466D3D-262E-44E8-9113-FBAF80BCF2F0}" type="pres">
      <dgm:prSet presAssocID="{175D9242-8AE6-46AA-84F8-5D47BF962C5B}" presName="Name56" presStyleLbl="parChTrans1D2" presStyleIdx="4" presStyleCnt="6"/>
      <dgm:spPr/>
      <dgm:t>
        <a:bodyPr/>
        <a:lstStyle/>
        <a:p>
          <a:endParaRPr lang="en-GB"/>
        </a:p>
      </dgm:t>
    </dgm:pt>
    <dgm:pt modelId="{1239F98C-B183-4ACF-9BD8-E63F9B2830B7}" type="pres">
      <dgm:prSet presAssocID="{A7D8EE4C-4512-4E74-BA69-BE23FDD04595}" presName="text0" presStyleLbl="node1" presStyleIdx="5" presStyleCnt="7" custScaleX="261363" custScaleY="108541" custRadScaleRad="197676" custRadScaleInc="3938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1C9B4DA-7A7E-451B-A8C4-AF3C933734B9}" type="pres">
      <dgm:prSet presAssocID="{AABFE300-BB99-43A7-914F-33E7EA2CD674}" presName="Name56" presStyleLbl="parChTrans1D2" presStyleIdx="5" presStyleCnt="6"/>
      <dgm:spPr/>
      <dgm:t>
        <a:bodyPr/>
        <a:lstStyle/>
        <a:p>
          <a:endParaRPr lang="en-GB"/>
        </a:p>
      </dgm:t>
    </dgm:pt>
    <dgm:pt modelId="{D1C88140-E6CE-4888-869E-75C585FD647C}" type="pres">
      <dgm:prSet presAssocID="{8A4C9570-D5EB-4551-9E55-100486FC2452}" presName="text0" presStyleLbl="node1" presStyleIdx="6" presStyleCnt="7" custScaleX="309997" custScaleY="83011" custRadScaleRad="188778" custRadScaleInc="-533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60E3CBA-6B3F-4E5B-B714-C3C68DBFBE17}" type="presOf" srcId="{45924497-D19F-4C95-9002-B54A868D7B9E}" destId="{CF20F64D-A407-4915-AC94-2AD08716F13F}" srcOrd="0" destOrd="0" presId="urn:microsoft.com/office/officeart/2008/layout/RadialCluster"/>
    <dgm:cxn modelId="{BB3E2560-8360-428F-AD05-4217EC61A429}" srcId="{90A15A13-1004-4857-8C0F-3748EFA44F19}" destId="{15BC9DDD-6BD5-40CF-A139-F1E68916DB21}" srcOrd="0" destOrd="0" parTransId="{996D4008-2875-401C-B2A2-04751920DA9B}" sibTransId="{4E52786E-F677-4263-85B0-D0D7A1BFFA17}"/>
    <dgm:cxn modelId="{F934A37D-BC54-4F9C-B56A-BE24B390B61A}" type="presOf" srcId="{1CEDD2A8-86F3-49A9-B9C9-53F7E4094478}" destId="{3A737884-326E-471D-8767-64825F50727F}" srcOrd="0" destOrd="0" presId="urn:microsoft.com/office/officeart/2008/layout/RadialCluster"/>
    <dgm:cxn modelId="{4BA7924F-5FA2-467C-A9E5-DF5B073B96CC}" type="presOf" srcId="{175D9242-8AE6-46AA-84F8-5D47BF962C5B}" destId="{63466D3D-262E-44E8-9113-FBAF80BCF2F0}" srcOrd="0" destOrd="0" presId="urn:microsoft.com/office/officeart/2008/layout/RadialCluster"/>
    <dgm:cxn modelId="{5718D021-AAE1-4EFB-9C2F-5203F0581BA4}" srcId="{15BC9DDD-6BD5-40CF-A139-F1E68916DB21}" destId="{1CEDD2A8-86F3-49A9-B9C9-53F7E4094478}" srcOrd="3" destOrd="0" parTransId="{5490508E-C871-404B-901A-7726AD39D889}" sibTransId="{1A4D4067-A53C-49AA-B93A-BC10F93350B5}"/>
    <dgm:cxn modelId="{B81DB3B4-9A2E-4479-A932-BE5FC71E9ECF}" srcId="{15BC9DDD-6BD5-40CF-A139-F1E68916DB21}" destId="{D0020C8A-9F89-4345-9686-93EA9473FE60}" srcOrd="0" destOrd="0" parTransId="{45924497-D19F-4C95-9002-B54A868D7B9E}" sibTransId="{09F927E7-238D-43A7-8835-2C0BCF4A9EEE}"/>
    <dgm:cxn modelId="{36CD692B-5BEE-40B8-B1E4-15238B666540}" srcId="{15BC9DDD-6BD5-40CF-A139-F1E68916DB21}" destId="{8A4C9570-D5EB-4551-9E55-100486FC2452}" srcOrd="5" destOrd="0" parTransId="{AABFE300-BB99-43A7-914F-33E7EA2CD674}" sibTransId="{2FD93754-5F7C-418F-9F8C-6281A42BBBCE}"/>
    <dgm:cxn modelId="{D2CAC69D-9F96-4D49-ABA7-F6342F55C3CC}" srcId="{15BC9DDD-6BD5-40CF-A139-F1E68916DB21}" destId="{A7D8EE4C-4512-4E74-BA69-BE23FDD04595}" srcOrd="4" destOrd="0" parTransId="{175D9242-8AE6-46AA-84F8-5D47BF962C5B}" sibTransId="{AA8E63FF-C731-49BA-AADF-FF497C99C86A}"/>
    <dgm:cxn modelId="{D24B3A79-3BD9-448A-AF8D-47306D8D8CB3}" type="presOf" srcId="{49DF592A-39FD-462B-B93A-4B92D7C8E3E5}" destId="{9EC2361A-65C8-41F1-A1C3-5472275B967E}" srcOrd="0" destOrd="0" presId="urn:microsoft.com/office/officeart/2008/layout/RadialCluster"/>
    <dgm:cxn modelId="{51EF35ED-D3DE-4490-87BB-E7034FC337A2}" type="presOf" srcId="{FE29F8D7-86CB-42C3-A631-DFD21C333E1A}" destId="{27D3CDAA-4ABF-4BE5-93FA-BEFCC5022589}" srcOrd="0" destOrd="0" presId="urn:microsoft.com/office/officeart/2008/layout/RadialCluster"/>
    <dgm:cxn modelId="{14D7B6A1-A69E-4576-BB33-5DC6BFAFCD65}" type="presOf" srcId="{90A15A13-1004-4857-8C0F-3748EFA44F19}" destId="{1C954045-D9EC-4641-AD74-62800D74F094}" srcOrd="0" destOrd="0" presId="urn:microsoft.com/office/officeart/2008/layout/RadialCluster"/>
    <dgm:cxn modelId="{84E27314-7512-4CE7-9B1D-A9C2FDF219F6}" type="presOf" srcId="{5490508E-C871-404B-901A-7726AD39D889}" destId="{EC382C04-ADF0-4647-8BE2-5405DB1F8751}" srcOrd="0" destOrd="0" presId="urn:microsoft.com/office/officeart/2008/layout/RadialCluster"/>
    <dgm:cxn modelId="{6E1C68BA-DF62-47E1-B02C-E6E4999B0B50}" type="presOf" srcId="{A7D8EE4C-4512-4E74-BA69-BE23FDD04595}" destId="{1239F98C-B183-4ACF-9BD8-E63F9B2830B7}" srcOrd="0" destOrd="0" presId="urn:microsoft.com/office/officeart/2008/layout/RadialCluster"/>
    <dgm:cxn modelId="{B0405116-5739-4839-BE81-6871E36FCB9B}" type="presOf" srcId="{5BE7762C-BE83-45BC-86E4-8A3DA98FF15F}" destId="{CC40A72A-4F69-4FAD-8944-A8E6A500B3B2}" srcOrd="0" destOrd="0" presId="urn:microsoft.com/office/officeart/2008/layout/RadialCluster"/>
    <dgm:cxn modelId="{27C65607-54CC-4B3B-821A-5FA7A86D632E}" type="presOf" srcId="{4A0F46BE-D861-456B-ABB8-4F4DFFEB7419}" destId="{8CB7811D-A170-4130-AE2A-6C00043533C9}" srcOrd="0" destOrd="0" presId="urn:microsoft.com/office/officeart/2008/layout/RadialCluster"/>
    <dgm:cxn modelId="{C5FBAAFA-324E-47FE-8905-25579A643FFC}" type="presOf" srcId="{15BC9DDD-6BD5-40CF-A139-F1E68916DB21}" destId="{6CE47B23-B512-4379-BD4F-A68E21252BB0}" srcOrd="0" destOrd="0" presId="urn:microsoft.com/office/officeart/2008/layout/RadialCluster"/>
    <dgm:cxn modelId="{CAAE7B42-92B3-485B-8E64-117844256AAA}" type="presOf" srcId="{AABFE300-BB99-43A7-914F-33E7EA2CD674}" destId="{21C9B4DA-7A7E-451B-A8C4-AF3C933734B9}" srcOrd="0" destOrd="0" presId="urn:microsoft.com/office/officeart/2008/layout/RadialCluster"/>
    <dgm:cxn modelId="{51FA75FC-1299-48BF-9091-08F50598C2EF}" type="presOf" srcId="{D0020C8A-9F89-4345-9686-93EA9473FE60}" destId="{E699D13E-7A3B-4D93-B864-A689436A9FCF}" srcOrd="0" destOrd="0" presId="urn:microsoft.com/office/officeart/2008/layout/RadialCluster"/>
    <dgm:cxn modelId="{4699E1D8-BF3E-4AD9-805D-5960C82ABDB6}" srcId="{15BC9DDD-6BD5-40CF-A139-F1E68916DB21}" destId="{5BE7762C-BE83-45BC-86E4-8A3DA98FF15F}" srcOrd="2" destOrd="0" parTransId="{FE29F8D7-86CB-42C3-A631-DFD21C333E1A}" sibTransId="{2BD61D35-9E00-44A9-945F-1AF84537C63C}"/>
    <dgm:cxn modelId="{080D5FAB-1FAC-401F-9F74-B5923D198AAE}" type="presOf" srcId="{8A4C9570-D5EB-4551-9E55-100486FC2452}" destId="{D1C88140-E6CE-4888-869E-75C585FD647C}" srcOrd="0" destOrd="0" presId="urn:microsoft.com/office/officeart/2008/layout/RadialCluster"/>
    <dgm:cxn modelId="{69B360CF-6C77-4AEC-9465-355EDC3AF85F}" srcId="{15BC9DDD-6BD5-40CF-A139-F1E68916DB21}" destId="{4A0F46BE-D861-456B-ABB8-4F4DFFEB7419}" srcOrd="1" destOrd="0" parTransId="{49DF592A-39FD-462B-B93A-4B92D7C8E3E5}" sibTransId="{AC7EC0BF-8EF0-4F09-9822-F0DD87250A71}"/>
    <dgm:cxn modelId="{079D63BC-55B9-4D67-B630-96CE8C41E722}" type="presParOf" srcId="{1C954045-D9EC-4641-AD74-62800D74F094}" destId="{43A1A8C6-B815-460D-B271-513EFA0DE3C3}" srcOrd="0" destOrd="0" presId="urn:microsoft.com/office/officeart/2008/layout/RadialCluster"/>
    <dgm:cxn modelId="{CEC6E627-6260-4827-AC1D-D2D41B1BFB44}" type="presParOf" srcId="{43A1A8C6-B815-460D-B271-513EFA0DE3C3}" destId="{6CE47B23-B512-4379-BD4F-A68E21252BB0}" srcOrd="0" destOrd="0" presId="urn:microsoft.com/office/officeart/2008/layout/RadialCluster"/>
    <dgm:cxn modelId="{D64FFB03-F02C-41BA-A436-6AEDCA8192F5}" type="presParOf" srcId="{43A1A8C6-B815-460D-B271-513EFA0DE3C3}" destId="{CF20F64D-A407-4915-AC94-2AD08716F13F}" srcOrd="1" destOrd="0" presId="urn:microsoft.com/office/officeart/2008/layout/RadialCluster"/>
    <dgm:cxn modelId="{670085AE-DCF3-4906-BA72-40019FDDD6B8}" type="presParOf" srcId="{43A1A8C6-B815-460D-B271-513EFA0DE3C3}" destId="{E699D13E-7A3B-4D93-B864-A689436A9FCF}" srcOrd="2" destOrd="0" presId="urn:microsoft.com/office/officeart/2008/layout/RadialCluster"/>
    <dgm:cxn modelId="{3A6A51C0-C03A-450C-87E7-32B18081BFFA}" type="presParOf" srcId="{43A1A8C6-B815-460D-B271-513EFA0DE3C3}" destId="{9EC2361A-65C8-41F1-A1C3-5472275B967E}" srcOrd="3" destOrd="0" presId="urn:microsoft.com/office/officeart/2008/layout/RadialCluster"/>
    <dgm:cxn modelId="{6C4B2A7B-5AE2-4086-B5B4-1A066BF3BE7F}" type="presParOf" srcId="{43A1A8C6-B815-460D-B271-513EFA0DE3C3}" destId="{8CB7811D-A170-4130-AE2A-6C00043533C9}" srcOrd="4" destOrd="0" presId="urn:microsoft.com/office/officeart/2008/layout/RadialCluster"/>
    <dgm:cxn modelId="{A6342AEC-5F1A-43CC-BEEC-B782CABE0E4E}" type="presParOf" srcId="{43A1A8C6-B815-460D-B271-513EFA0DE3C3}" destId="{27D3CDAA-4ABF-4BE5-93FA-BEFCC5022589}" srcOrd="5" destOrd="0" presId="urn:microsoft.com/office/officeart/2008/layout/RadialCluster"/>
    <dgm:cxn modelId="{DF35811D-79B2-4AD4-B92B-F0811ED9898D}" type="presParOf" srcId="{43A1A8C6-B815-460D-B271-513EFA0DE3C3}" destId="{CC40A72A-4F69-4FAD-8944-A8E6A500B3B2}" srcOrd="6" destOrd="0" presId="urn:microsoft.com/office/officeart/2008/layout/RadialCluster"/>
    <dgm:cxn modelId="{35E2BF11-5D92-4FF2-973A-FD79B4D27699}" type="presParOf" srcId="{43A1A8C6-B815-460D-B271-513EFA0DE3C3}" destId="{EC382C04-ADF0-4647-8BE2-5405DB1F8751}" srcOrd="7" destOrd="0" presId="urn:microsoft.com/office/officeart/2008/layout/RadialCluster"/>
    <dgm:cxn modelId="{56100D44-C9C4-44BD-BE28-9153EF024024}" type="presParOf" srcId="{43A1A8C6-B815-460D-B271-513EFA0DE3C3}" destId="{3A737884-326E-471D-8767-64825F50727F}" srcOrd="8" destOrd="0" presId="urn:microsoft.com/office/officeart/2008/layout/RadialCluster"/>
    <dgm:cxn modelId="{269106C3-0533-4FD2-A91B-AE6E8D802306}" type="presParOf" srcId="{43A1A8C6-B815-460D-B271-513EFA0DE3C3}" destId="{63466D3D-262E-44E8-9113-FBAF80BCF2F0}" srcOrd="9" destOrd="0" presId="urn:microsoft.com/office/officeart/2008/layout/RadialCluster"/>
    <dgm:cxn modelId="{AF86C493-808C-45D4-B91A-E936F9522B49}" type="presParOf" srcId="{43A1A8C6-B815-460D-B271-513EFA0DE3C3}" destId="{1239F98C-B183-4ACF-9BD8-E63F9B2830B7}" srcOrd="10" destOrd="0" presId="urn:microsoft.com/office/officeart/2008/layout/RadialCluster"/>
    <dgm:cxn modelId="{DE2F9A85-FC5A-4D15-8A25-3F33F508566C}" type="presParOf" srcId="{43A1A8C6-B815-460D-B271-513EFA0DE3C3}" destId="{21C9B4DA-7A7E-451B-A8C4-AF3C933734B9}" srcOrd="11" destOrd="0" presId="urn:microsoft.com/office/officeart/2008/layout/RadialCluster"/>
    <dgm:cxn modelId="{6E1F1580-2541-43B6-963D-6EDA1EB0578D}" type="presParOf" srcId="{43A1A8C6-B815-460D-B271-513EFA0DE3C3}" destId="{D1C88140-E6CE-4888-869E-75C585FD647C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A15A13-1004-4857-8C0F-3748EFA44F19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C954045-D9EC-4641-AD74-62800D74F094}" type="pres">
      <dgm:prSet presAssocID="{90A15A13-1004-4857-8C0F-3748EFA44F1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</dgm:ptLst>
  <dgm:cxnLst>
    <dgm:cxn modelId="{A2F62668-F36F-43D4-999A-12AA145B0D3A}" type="presOf" srcId="{90A15A13-1004-4857-8C0F-3748EFA44F19}" destId="{1C954045-D9EC-4641-AD74-62800D74F094}" srcOrd="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0A94F0-0808-4815-8BB7-853337C91A9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7790C31-6661-4900-B69A-A03D91239259}">
      <dgm:prSet phldrT="[Text]"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3</a:t>
          </a:r>
          <a:endParaRPr lang="en-GB" dirty="0"/>
        </a:p>
      </dgm:t>
    </dgm:pt>
    <dgm:pt modelId="{876F3225-70C2-4AC6-BE49-8F9985168D9B}" type="parTrans" cxnId="{79EEBE02-9F04-4D59-BA71-A73323829A79}">
      <dgm:prSet/>
      <dgm:spPr/>
      <dgm:t>
        <a:bodyPr/>
        <a:lstStyle/>
        <a:p>
          <a:endParaRPr lang="en-GB"/>
        </a:p>
      </dgm:t>
    </dgm:pt>
    <dgm:pt modelId="{FB9B8E15-629E-488C-84E4-6F377CE00B34}" type="sibTrans" cxnId="{79EEBE02-9F04-4D59-BA71-A73323829A79}">
      <dgm:prSet/>
      <dgm:spPr/>
      <dgm:t>
        <a:bodyPr/>
        <a:lstStyle/>
        <a:p>
          <a:endParaRPr lang="en-GB"/>
        </a:p>
      </dgm:t>
    </dgm:pt>
    <dgm:pt modelId="{6C6D8392-331A-475F-B6F3-DCA2397AC8BE}">
      <dgm:prSet phldrT="[Text]"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4</a:t>
          </a:r>
          <a:endParaRPr lang="en-GB" dirty="0"/>
        </a:p>
      </dgm:t>
    </dgm:pt>
    <dgm:pt modelId="{018E4464-370B-4072-9841-23BEF9AEEDFE}" type="parTrans" cxnId="{479E9190-99F3-481D-9149-3C617D305B49}">
      <dgm:prSet/>
      <dgm:spPr/>
      <dgm:t>
        <a:bodyPr/>
        <a:lstStyle/>
        <a:p>
          <a:endParaRPr lang="en-GB"/>
        </a:p>
      </dgm:t>
    </dgm:pt>
    <dgm:pt modelId="{C9DB1DF3-FD0F-4BC0-B94B-E7430192BC74}" type="sibTrans" cxnId="{479E9190-99F3-481D-9149-3C617D305B49}">
      <dgm:prSet/>
      <dgm:spPr/>
      <dgm:t>
        <a:bodyPr/>
        <a:lstStyle/>
        <a:p>
          <a:endParaRPr lang="en-GB"/>
        </a:p>
      </dgm:t>
    </dgm:pt>
    <dgm:pt modelId="{AA486E62-6EC5-4B58-A724-4FCA208845C8}">
      <dgm:prSet phldrT="[Text]"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5</a:t>
          </a:r>
          <a:endParaRPr lang="en-GB" dirty="0"/>
        </a:p>
      </dgm:t>
    </dgm:pt>
    <dgm:pt modelId="{448E80C7-92D1-4111-862C-234FC267A569}" type="parTrans" cxnId="{4ABB2AD4-ED3B-480A-A2BE-2E333ED7407E}">
      <dgm:prSet/>
      <dgm:spPr/>
      <dgm:t>
        <a:bodyPr/>
        <a:lstStyle/>
        <a:p>
          <a:endParaRPr lang="en-GB"/>
        </a:p>
      </dgm:t>
    </dgm:pt>
    <dgm:pt modelId="{2F84387D-2801-47AA-81C0-78C87EA83887}" type="sibTrans" cxnId="{4ABB2AD4-ED3B-480A-A2BE-2E333ED7407E}">
      <dgm:prSet/>
      <dgm:spPr/>
      <dgm:t>
        <a:bodyPr/>
        <a:lstStyle/>
        <a:p>
          <a:endParaRPr lang="en-GB"/>
        </a:p>
      </dgm:t>
    </dgm:pt>
    <dgm:pt modelId="{4EEB0543-73E4-4A30-A4C2-D2C52C14AC13}">
      <dgm:prSet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1</a:t>
          </a:r>
          <a:endParaRPr lang="en-GB" dirty="0"/>
        </a:p>
      </dgm:t>
    </dgm:pt>
    <dgm:pt modelId="{3F1B49D8-A023-45C3-8A59-C9700BAF65A4}" type="parTrans" cxnId="{82CEFD08-4510-40FC-9657-82D3ED3EFFC2}">
      <dgm:prSet/>
      <dgm:spPr/>
      <dgm:t>
        <a:bodyPr/>
        <a:lstStyle/>
        <a:p>
          <a:endParaRPr lang="en-GB"/>
        </a:p>
      </dgm:t>
    </dgm:pt>
    <dgm:pt modelId="{6BCF518C-F3B4-4EBB-BF2D-E07CDC62FFFE}" type="sibTrans" cxnId="{82CEFD08-4510-40FC-9657-82D3ED3EFFC2}">
      <dgm:prSet/>
      <dgm:spPr/>
      <dgm:t>
        <a:bodyPr/>
        <a:lstStyle/>
        <a:p>
          <a:endParaRPr lang="en-GB"/>
        </a:p>
      </dgm:t>
    </dgm:pt>
    <dgm:pt modelId="{E182CBEA-D386-4D64-8738-151FFA7FAF06}">
      <dgm:prSet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2</a:t>
          </a:r>
          <a:endParaRPr lang="en-GB" dirty="0"/>
        </a:p>
      </dgm:t>
    </dgm:pt>
    <dgm:pt modelId="{E1D30EE6-D3DE-44D9-A5DF-03AFF71AC256}" type="parTrans" cxnId="{5F7E64B5-D58F-4DA0-B405-705CC322C370}">
      <dgm:prSet/>
      <dgm:spPr/>
      <dgm:t>
        <a:bodyPr/>
        <a:lstStyle/>
        <a:p>
          <a:endParaRPr lang="en-GB"/>
        </a:p>
      </dgm:t>
    </dgm:pt>
    <dgm:pt modelId="{6797E619-7671-4DF7-A999-E7EE735043F6}" type="sibTrans" cxnId="{5F7E64B5-D58F-4DA0-B405-705CC322C370}">
      <dgm:prSet/>
      <dgm:spPr/>
      <dgm:t>
        <a:bodyPr/>
        <a:lstStyle/>
        <a:p>
          <a:endParaRPr lang="en-GB"/>
        </a:p>
      </dgm:t>
    </dgm:pt>
    <dgm:pt modelId="{D6A26CB2-0865-4EC8-913E-B06510509BD5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Competitive markets and EU policy design</a:t>
          </a:r>
          <a:endParaRPr lang="en-GB" sz="2200" dirty="0"/>
        </a:p>
      </dgm:t>
    </dgm:pt>
    <dgm:pt modelId="{BCF391F8-E626-431A-A30E-6C4413922639}" type="parTrans" cxnId="{7D34706A-A44A-4DE5-BC0D-18DCD003D857}">
      <dgm:prSet/>
      <dgm:spPr/>
      <dgm:t>
        <a:bodyPr/>
        <a:lstStyle/>
        <a:p>
          <a:endParaRPr lang="en-GB"/>
        </a:p>
      </dgm:t>
    </dgm:pt>
    <dgm:pt modelId="{5C1A4377-954B-4D34-A8F4-F674AEB65A63}" type="sibTrans" cxnId="{7D34706A-A44A-4DE5-BC0D-18DCD003D857}">
      <dgm:prSet/>
      <dgm:spPr/>
      <dgm:t>
        <a:bodyPr/>
        <a:lstStyle/>
        <a:p>
          <a:endParaRPr lang="en-GB"/>
        </a:p>
      </dgm:t>
    </dgm:pt>
    <dgm:pt modelId="{BDD7DCA5-CD77-4CD7-8C3C-0BBD9931BBD3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Transparency, user-friendly information &amp; trustworthy advice</a:t>
          </a:r>
          <a:endParaRPr lang="en-GB" sz="2200" dirty="0"/>
        </a:p>
      </dgm:t>
    </dgm:pt>
    <dgm:pt modelId="{208558FE-8984-4243-994E-99164371B6ED}" type="parTrans" cxnId="{A604A653-BCA7-4928-9C17-1CF015E84FF1}">
      <dgm:prSet/>
      <dgm:spPr/>
      <dgm:t>
        <a:bodyPr/>
        <a:lstStyle/>
        <a:p>
          <a:endParaRPr lang="en-GB"/>
        </a:p>
      </dgm:t>
    </dgm:pt>
    <dgm:pt modelId="{EC372032-962B-4C96-9C71-1FEEC1CF5B52}" type="sibTrans" cxnId="{A604A653-BCA7-4928-9C17-1CF015E84FF1}">
      <dgm:prSet/>
      <dgm:spPr/>
      <dgm:t>
        <a:bodyPr/>
        <a:lstStyle/>
        <a:p>
          <a:endParaRPr lang="en-GB"/>
        </a:p>
      </dgm:t>
    </dgm:pt>
    <dgm:pt modelId="{31CAB894-D923-4D1D-AA86-FE1793952757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Regulatory framework and governance</a:t>
          </a:r>
          <a:endParaRPr lang="en-GB" sz="2200" dirty="0"/>
        </a:p>
      </dgm:t>
    </dgm:pt>
    <dgm:pt modelId="{DEE9D7EE-2727-4D96-908B-2DE2FC7A482D}" type="parTrans" cxnId="{595F05AB-7A3D-4CE3-A523-82E7F2DCE30C}">
      <dgm:prSet/>
      <dgm:spPr/>
      <dgm:t>
        <a:bodyPr/>
        <a:lstStyle/>
        <a:p>
          <a:endParaRPr lang="en-GB"/>
        </a:p>
      </dgm:t>
    </dgm:pt>
    <dgm:pt modelId="{CBC47BAC-1CB6-41B3-AA06-846B50F61121}" type="sibTrans" cxnId="{595F05AB-7A3D-4CE3-A523-82E7F2DCE30C}">
      <dgm:prSet/>
      <dgm:spPr/>
      <dgm:t>
        <a:bodyPr/>
        <a:lstStyle/>
        <a:p>
          <a:endParaRPr lang="en-GB"/>
        </a:p>
      </dgm:t>
    </dgm:pt>
    <dgm:pt modelId="{5B4DE3D1-B8D6-454C-B6BE-4907D8CEF9BE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Support of innovation, energy efficiency at home, and demand response</a:t>
          </a:r>
          <a:endParaRPr lang="en-GB" sz="2200" dirty="0"/>
        </a:p>
      </dgm:t>
    </dgm:pt>
    <dgm:pt modelId="{4F1DCC38-5175-4BCD-967C-5C47C27184AF}" type="parTrans" cxnId="{CAD81553-3D50-4D0F-99E2-02D9F69773B3}">
      <dgm:prSet/>
      <dgm:spPr/>
      <dgm:t>
        <a:bodyPr/>
        <a:lstStyle/>
        <a:p>
          <a:endParaRPr lang="en-GB"/>
        </a:p>
      </dgm:t>
    </dgm:pt>
    <dgm:pt modelId="{FD6D3EC7-F74F-426C-8D10-0FE5A55FED35}" type="sibTrans" cxnId="{CAD81553-3D50-4D0F-99E2-02D9F69773B3}">
      <dgm:prSet/>
      <dgm:spPr/>
      <dgm:t>
        <a:bodyPr/>
        <a:lstStyle/>
        <a:p>
          <a:endParaRPr lang="en-GB"/>
        </a:p>
      </dgm:t>
    </dgm:pt>
    <dgm:pt modelId="{6CD81D32-5003-4254-A6DC-7745C581A001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smtClean="0"/>
            <a:t>Stock taking of market developments</a:t>
          </a:r>
          <a:endParaRPr lang="en-GB" sz="2200"/>
        </a:p>
      </dgm:t>
    </dgm:pt>
    <dgm:pt modelId="{A2CB0DF9-9823-4267-8778-3064BBEA3FC6}" type="parTrans" cxnId="{8A038460-D4B5-4618-AA5A-91DBE150CC85}">
      <dgm:prSet/>
      <dgm:spPr/>
      <dgm:t>
        <a:bodyPr/>
        <a:lstStyle/>
        <a:p>
          <a:endParaRPr lang="en-GB"/>
        </a:p>
      </dgm:t>
    </dgm:pt>
    <dgm:pt modelId="{29BE9728-B414-46AB-90F9-F9772031130E}" type="sibTrans" cxnId="{8A038460-D4B5-4618-AA5A-91DBE150CC85}">
      <dgm:prSet/>
      <dgm:spPr/>
      <dgm:t>
        <a:bodyPr/>
        <a:lstStyle/>
        <a:p>
          <a:endParaRPr lang="en-GB"/>
        </a:p>
      </dgm:t>
    </dgm:pt>
    <dgm:pt modelId="{F1A47B3B-D766-4094-9196-2FE8508953EC}" type="pres">
      <dgm:prSet presAssocID="{A30A94F0-0808-4815-8BB7-853337C91A9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AD58251-9F61-47C9-AE6F-382439145C1F}" type="pres">
      <dgm:prSet presAssocID="{4EEB0543-73E4-4A30-A4C2-D2C52C14AC13}" presName="composite" presStyleCnt="0"/>
      <dgm:spPr/>
    </dgm:pt>
    <dgm:pt modelId="{6555E2EC-8C74-474D-B118-A32BDEF969AA}" type="pres">
      <dgm:prSet presAssocID="{4EEB0543-73E4-4A30-A4C2-D2C52C14AC13}" presName="parentText" presStyleLbl="alignNode1" presStyleIdx="0" presStyleCnt="5" custLinFactNeighborX="0" custLinFactNeighborY="-1599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A2A7C0-1988-4D25-9571-8BB5D8F1289F}" type="pres">
      <dgm:prSet presAssocID="{4EEB0543-73E4-4A30-A4C2-D2C52C14AC13}" presName="descendantText" presStyleLbl="alignAcc1" presStyleIdx="0" presStyleCnt="5" custScaleX="9725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B7DAA3D-5012-480C-A820-18D2613A1C73}" type="pres">
      <dgm:prSet presAssocID="{6BCF518C-F3B4-4EBB-BF2D-E07CDC62FFFE}" presName="sp" presStyleCnt="0"/>
      <dgm:spPr/>
    </dgm:pt>
    <dgm:pt modelId="{F445826D-2428-46EE-8380-953A3FA3D193}" type="pres">
      <dgm:prSet presAssocID="{E182CBEA-D386-4D64-8738-151FFA7FAF06}" presName="composite" presStyleCnt="0"/>
      <dgm:spPr/>
    </dgm:pt>
    <dgm:pt modelId="{9E010C09-79C2-4A6E-B2A0-B1B8E417A56A}" type="pres">
      <dgm:prSet presAssocID="{E182CBEA-D386-4D64-8738-151FFA7FAF0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B3E13D-9F9A-41BF-98CB-8524D55CCF53}" type="pres">
      <dgm:prSet presAssocID="{E182CBEA-D386-4D64-8738-151FFA7FAF06}" presName="descendantText" presStyleLbl="alignAcc1" presStyleIdx="1" presStyleCnt="5" custScaleX="975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C3D61A-7A4F-4066-A22B-2C98F57B5AD0}" type="pres">
      <dgm:prSet presAssocID="{6797E619-7671-4DF7-A999-E7EE735043F6}" presName="sp" presStyleCnt="0"/>
      <dgm:spPr/>
    </dgm:pt>
    <dgm:pt modelId="{962D26CC-ACBC-4D1E-BE03-934D29A1E171}" type="pres">
      <dgm:prSet presAssocID="{B7790C31-6661-4900-B69A-A03D91239259}" presName="composite" presStyleCnt="0"/>
      <dgm:spPr/>
    </dgm:pt>
    <dgm:pt modelId="{C1550143-3382-4C76-A4DA-9FF05BF279A3}" type="pres">
      <dgm:prSet presAssocID="{B7790C31-6661-4900-B69A-A03D91239259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D8872D9-5EBA-4812-9D1C-35B5244422C1}" type="pres">
      <dgm:prSet presAssocID="{B7790C31-6661-4900-B69A-A03D91239259}" presName="descendantText" presStyleLbl="alignAcc1" presStyleIdx="2" presStyleCnt="5" custScaleX="97860" custScaleY="99060" custLinFactNeighborX="113" custLinFactNeighborY="-14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22E750-BF95-483A-B424-BA5258B5C1EC}" type="pres">
      <dgm:prSet presAssocID="{FB9B8E15-629E-488C-84E4-6F377CE00B34}" presName="sp" presStyleCnt="0"/>
      <dgm:spPr/>
    </dgm:pt>
    <dgm:pt modelId="{98BE0106-EBBB-4EA9-8B13-4EC737F48118}" type="pres">
      <dgm:prSet presAssocID="{6C6D8392-331A-475F-B6F3-DCA2397AC8BE}" presName="composite" presStyleCnt="0"/>
      <dgm:spPr/>
    </dgm:pt>
    <dgm:pt modelId="{789C5BB5-1250-431D-8EA9-4FBA90BAC6AA}" type="pres">
      <dgm:prSet presAssocID="{6C6D8392-331A-475F-B6F3-DCA2397AC8BE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5946BC-7477-4903-BC9B-D29AAC8223F8}" type="pres">
      <dgm:prSet presAssocID="{6C6D8392-331A-475F-B6F3-DCA2397AC8BE}" presName="descendantText" presStyleLbl="alignAcc1" presStyleIdx="3" presStyleCnt="5" custScaleX="980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C1A3C8-8E9F-4DE4-A97C-407C6C482416}" type="pres">
      <dgm:prSet presAssocID="{C9DB1DF3-FD0F-4BC0-B94B-E7430192BC74}" presName="sp" presStyleCnt="0"/>
      <dgm:spPr/>
    </dgm:pt>
    <dgm:pt modelId="{CFFF1184-D3FC-4B9C-AFD6-C31F96E6B658}" type="pres">
      <dgm:prSet presAssocID="{AA486E62-6EC5-4B58-A724-4FCA208845C8}" presName="composite" presStyleCnt="0"/>
      <dgm:spPr/>
    </dgm:pt>
    <dgm:pt modelId="{8A6D8908-9522-4ADA-A140-BD03308E2DDE}" type="pres">
      <dgm:prSet presAssocID="{AA486E62-6EC5-4B58-A724-4FCA208845C8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221930-F8C1-41B0-A70D-F045B7315338}" type="pres">
      <dgm:prSet presAssocID="{AA486E62-6EC5-4B58-A724-4FCA208845C8}" presName="descendantText" presStyleLbl="alignAcc1" presStyleIdx="4" presStyleCnt="5" custScaleX="980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95F05AB-7A3D-4CE3-A523-82E7F2DCE30C}" srcId="{B7790C31-6661-4900-B69A-A03D91239259}" destId="{31CAB894-D923-4D1D-AA86-FE1793952757}" srcOrd="0" destOrd="0" parTransId="{DEE9D7EE-2727-4D96-908B-2DE2FC7A482D}" sibTransId="{CBC47BAC-1CB6-41B3-AA06-846B50F61121}"/>
    <dgm:cxn modelId="{1E7DB10A-1B15-4BE1-A5ED-784C1EBF608E}" type="presOf" srcId="{5B4DE3D1-B8D6-454C-B6BE-4907D8CEF9BE}" destId="{945946BC-7477-4903-BC9B-D29AAC8223F8}" srcOrd="0" destOrd="0" presId="urn:microsoft.com/office/officeart/2005/8/layout/chevron2"/>
    <dgm:cxn modelId="{479E9190-99F3-481D-9149-3C617D305B49}" srcId="{A30A94F0-0808-4815-8BB7-853337C91A9D}" destId="{6C6D8392-331A-475F-B6F3-DCA2397AC8BE}" srcOrd="3" destOrd="0" parTransId="{018E4464-370B-4072-9841-23BEF9AEEDFE}" sibTransId="{C9DB1DF3-FD0F-4BC0-B94B-E7430192BC74}"/>
    <dgm:cxn modelId="{B70D40D3-C611-4C63-891B-C887275ED98D}" type="presOf" srcId="{A30A94F0-0808-4815-8BB7-853337C91A9D}" destId="{F1A47B3B-D766-4094-9196-2FE8508953EC}" srcOrd="0" destOrd="0" presId="urn:microsoft.com/office/officeart/2005/8/layout/chevron2"/>
    <dgm:cxn modelId="{C1141A6A-A09A-4DDE-84B2-A9EFF4A871D2}" type="presOf" srcId="{4EEB0543-73E4-4A30-A4C2-D2C52C14AC13}" destId="{6555E2EC-8C74-474D-B118-A32BDEF969AA}" srcOrd="0" destOrd="0" presId="urn:microsoft.com/office/officeart/2005/8/layout/chevron2"/>
    <dgm:cxn modelId="{DF77B3DA-C35B-4681-A3B0-972C397F0F2A}" type="presOf" srcId="{6C6D8392-331A-475F-B6F3-DCA2397AC8BE}" destId="{789C5BB5-1250-431D-8EA9-4FBA90BAC6AA}" srcOrd="0" destOrd="0" presId="urn:microsoft.com/office/officeart/2005/8/layout/chevron2"/>
    <dgm:cxn modelId="{82CEFD08-4510-40FC-9657-82D3ED3EFFC2}" srcId="{A30A94F0-0808-4815-8BB7-853337C91A9D}" destId="{4EEB0543-73E4-4A30-A4C2-D2C52C14AC13}" srcOrd="0" destOrd="0" parTransId="{3F1B49D8-A023-45C3-8A59-C9700BAF65A4}" sibTransId="{6BCF518C-F3B4-4EBB-BF2D-E07CDC62FFFE}"/>
    <dgm:cxn modelId="{CAD81553-3D50-4D0F-99E2-02D9F69773B3}" srcId="{6C6D8392-331A-475F-B6F3-DCA2397AC8BE}" destId="{5B4DE3D1-B8D6-454C-B6BE-4907D8CEF9BE}" srcOrd="0" destOrd="0" parTransId="{4F1DCC38-5175-4BCD-967C-5C47C27184AF}" sibTransId="{FD6D3EC7-F74F-426C-8D10-0FE5A55FED35}"/>
    <dgm:cxn modelId="{B4A3AC7A-DE2F-4306-A797-C4C1217F803F}" type="presOf" srcId="{E182CBEA-D386-4D64-8738-151FFA7FAF06}" destId="{9E010C09-79C2-4A6E-B2A0-B1B8E417A56A}" srcOrd="0" destOrd="0" presId="urn:microsoft.com/office/officeart/2005/8/layout/chevron2"/>
    <dgm:cxn modelId="{E15A2CAF-2C6E-4E2E-8F84-873542480AE4}" type="presOf" srcId="{6CD81D32-5003-4254-A6DC-7745C581A001}" destId="{D8221930-F8C1-41B0-A70D-F045B7315338}" srcOrd="0" destOrd="0" presId="urn:microsoft.com/office/officeart/2005/8/layout/chevron2"/>
    <dgm:cxn modelId="{5F7E64B5-D58F-4DA0-B405-705CC322C370}" srcId="{A30A94F0-0808-4815-8BB7-853337C91A9D}" destId="{E182CBEA-D386-4D64-8738-151FFA7FAF06}" srcOrd="1" destOrd="0" parTransId="{E1D30EE6-D3DE-44D9-A5DF-03AFF71AC256}" sibTransId="{6797E619-7671-4DF7-A999-E7EE735043F6}"/>
    <dgm:cxn modelId="{4ABB2AD4-ED3B-480A-A2BE-2E333ED7407E}" srcId="{A30A94F0-0808-4815-8BB7-853337C91A9D}" destId="{AA486E62-6EC5-4B58-A724-4FCA208845C8}" srcOrd="4" destOrd="0" parTransId="{448E80C7-92D1-4111-862C-234FC267A569}" sibTransId="{2F84387D-2801-47AA-81C0-78C87EA83887}"/>
    <dgm:cxn modelId="{B340D6D5-8C48-495C-B7B9-72B75D9851F6}" type="presOf" srcId="{B7790C31-6661-4900-B69A-A03D91239259}" destId="{C1550143-3382-4C76-A4DA-9FF05BF279A3}" srcOrd="0" destOrd="0" presId="urn:microsoft.com/office/officeart/2005/8/layout/chevron2"/>
    <dgm:cxn modelId="{A604A653-BCA7-4928-9C17-1CF015E84FF1}" srcId="{E182CBEA-D386-4D64-8738-151FFA7FAF06}" destId="{BDD7DCA5-CD77-4CD7-8C3C-0BBD9931BBD3}" srcOrd="0" destOrd="0" parTransId="{208558FE-8984-4243-994E-99164371B6ED}" sibTransId="{EC372032-962B-4C96-9C71-1FEEC1CF5B52}"/>
    <dgm:cxn modelId="{8A038460-D4B5-4618-AA5A-91DBE150CC85}" srcId="{AA486E62-6EC5-4B58-A724-4FCA208845C8}" destId="{6CD81D32-5003-4254-A6DC-7745C581A001}" srcOrd="0" destOrd="0" parTransId="{A2CB0DF9-9823-4267-8778-3064BBEA3FC6}" sibTransId="{29BE9728-B414-46AB-90F9-F9772031130E}"/>
    <dgm:cxn modelId="{3103161B-0128-428E-A462-87D3D97E4ADC}" type="presOf" srcId="{31CAB894-D923-4D1D-AA86-FE1793952757}" destId="{2D8872D9-5EBA-4812-9D1C-35B5244422C1}" srcOrd="0" destOrd="0" presId="urn:microsoft.com/office/officeart/2005/8/layout/chevron2"/>
    <dgm:cxn modelId="{DF4B9308-A399-49AB-8C87-DC4642F50648}" type="presOf" srcId="{BDD7DCA5-CD77-4CD7-8C3C-0BBD9931BBD3}" destId="{0DB3E13D-9F9A-41BF-98CB-8524D55CCF53}" srcOrd="0" destOrd="0" presId="urn:microsoft.com/office/officeart/2005/8/layout/chevron2"/>
    <dgm:cxn modelId="{79EEBE02-9F04-4D59-BA71-A73323829A79}" srcId="{A30A94F0-0808-4815-8BB7-853337C91A9D}" destId="{B7790C31-6661-4900-B69A-A03D91239259}" srcOrd="2" destOrd="0" parTransId="{876F3225-70C2-4AC6-BE49-8F9985168D9B}" sibTransId="{FB9B8E15-629E-488C-84E4-6F377CE00B34}"/>
    <dgm:cxn modelId="{7D34706A-A44A-4DE5-BC0D-18DCD003D857}" srcId="{4EEB0543-73E4-4A30-A4C2-D2C52C14AC13}" destId="{D6A26CB2-0865-4EC8-913E-B06510509BD5}" srcOrd="0" destOrd="0" parTransId="{BCF391F8-E626-431A-A30E-6C4413922639}" sibTransId="{5C1A4377-954B-4D34-A8F4-F674AEB65A63}"/>
    <dgm:cxn modelId="{2ECA571E-9B06-4615-B61B-30EC2FE5BAE4}" type="presOf" srcId="{AA486E62-6EC5-4B58-A724-4FCA208845C8}" destId="{8A6D8908-9522-4ADA-A140-BD03308E2DDE}" srcOrd="0" destOrd="0" presId="urn:microsoft.com/office/officeart/2005/8/layout/chevron2"/>
    <dgm:cxn modelId="{D310A10A-AE3B-43F4-B9E0-F73402B229EB}" type="presOf" srcId="{D6A26CB2-0865-4EC8-913E-B06510509BD5}" destId="{D5A2A7C0-1988-4D25-9571-8BB5D8F1289F}" srcOrd="0" destOrd="0" presId="urn:microsoft.com/office/officeart/2005/8/layout/chevron2"/>
    <dgm:cxn modelId="{A5368415-DB2E-4838-A942-9D31A127A38F}" type="presParOf" srcId="{F1A47B3B-D766-4094-9196-2FE8508953EC}" destId="{BAD58251-9F61-47C9-AE6F-382439145C1F}" srcOrd="0" destOrd="0" presId="urn:microsoft.com/office/officeart/2005/8/layout/chevron2"/>
    <dgm:cxn modelId="{39364641-A5F8-4686-AEDE-16D61061D948}" type="presParOf" srcId="{BAD58251-9F61-47C9-AE6F-382439145C1F}" destId="{6555E2EC-8C74-474D-B118-A32BDEF969AA}" srcOrd="0" destOrd="0" presId="urn:microsoft.com/office/officeart/2005/8/layout/chevron2"/>
    <dgm:cxn modelId="{BEA96085-36F4-4A86-83EF-365B72C212CC}" type="presParOf" srcId="{BAD58251-9F61-47C9-AE6F-382439145C1F}" destId="{D5A2A7C0-1988-4D25-9571-8BB5D8F1289F}" srcOrd="1" destOrd="0" presId="urn:microsoft.com/office/officeart/2005/8/layout/chevron2"/>
    <dgm:cxn modelId="{55BE217B-8B12-46EF-BAE2-06FF8DB2BEE0}" type="presParOf" srcId="{F1A47B3B-D766-4094-9196-2FE8508953EC}" destId="{8B7DAA3D-5012-480C-A820-18D2613A1C73}" srcOrd="1" destOrd="0" presId="urn:microsoft.com/office/officeart/2005/8/layout/chevron2"/>
    <dgm:cxn modelId="{EE3E1F10-1F10-4D65-8745-B3D3BB875312}" type="presParOf" srcId="{F1A47B3B-D766-4094-9196-2FE8508953EC}" destId="{F445826D-2428-46EE-8380-953A3FA3D193}" srcOrd="2" destOrd="0" presId="urn:microsoft.com/office/officeart/2005/8/layout/chevron2"/>
    <dgm:cxn modelId="{A2C35793-7138-412D-BFA1-85FE14D73D35}" type="presParOf" srcId="{F445826D-2428-46EE-8380-953A3FA3D193}" destId="{9E010C09-79C2-4A6E-B2A0-B1B8E417A56A}" srcOrd="0" destOrd="0" presId="urn:microsoft.com/office/officeart/2005/8/layout/chevron2"/>
    <dgm:cxn modelId="{BCB853B8-EB54-4AF7-8A70-CC5CD34202F5}" type="presParOf" srcId="{F445826D-2428-46EE-8380-953A3FA3D193}" destId="{0DB3E13D-9F9A-41BF-98CB-8524D55CCF53}" srcOrd="1" destOrd="0" presId="urn:microsoft.com/office/officeart/2005/8/layout/chevron2"/>
    <dgm:cxn modelId="{43678100-066E-4142-8F6B-EDE4FDFEE54F}" type="presParOf" srcId="{F1A47B3B-D766-4094-9196-2FE8508953EC}" destId="{56C3D61A-7A4F-4066-A22B-2C98F57B5AD0}" srcOrd="3" destOrd="0" presId="urn:microsoft.com/office/officeart/2005/8/layout/chevron2"/>
    <dgm:cxn modelId="{D3EF09C3-9AC0-4645-AE36-FF8540A62FCC}" type="presParOf" srcId="{F1A47B3B-D766-4094-9196-2FE8508953EC}" destId="{962D26CC-ACBC-4D1E-BE03-934D29A1E171}" srcOrd="4" destOrd="0" presId="urn:microsoft.com/office/officeart/2005/8/layout/chevron2"/>
    <dgm:cxn modelId="{DDF957C9-05A9-493A-A7D8-2A50B1AE402D}" type="presParOf" srcId="{962D26CC-ACBC-4D1E-BE03-934D29A1E171}" destId="{C1550143-3382-4C76-A4DA-9FF05BF279A3}" srcOrd="0" destOrd="0" presId="urn:microsoft.com/office/officeart/2005/8/layout/chevron2"/>
    <dgm:cxn modelId="{F493779C-406F-4C6B-9EC0-5E354C171C5C}" type="presParOf" srcId="{962D26CC-ACBC-4D1E-BE03-934D29A1E171}" destId="{2D8872D9-5EBA-4812-9D1C-35B5244422C1}" srcOrd="1" destOrd="0" presId="urn:microsoft.com/office/officeart/2005/8/layout/chevron2"/>
    <dgm:cxn modelId="{7B5256D6-F225-4DA3-A4EB-3B477DED7DB6}" type="presParOf" srcId="{F1A47B3B-D766-4094-9196-2FE8508953EC}" destId="{3222E750-BF95-483A-B424-BA5258B5C1EC}" srcOrd="5" destOrd="0" presId="urn:microsoft.com/office/officeart/2005/8/layout/chevron2"/>
    <dgm:cxn modelId="{60F94C08-A5B1-413D-A98E-30087B1C32BB}" type="presParOf" srcId="{F1A47B3B-D766-4094-9196-2FE8508953EC}" destId="{98BE0106-EBBB-4EA9-8B13-4EC737F48118}" srcOrd="6" destOrd="0" presId="urn:microsoft.com/office/officeart/2005/8/layout/chevron2"/>
    <dgm:cxn modelId="{C301DF05-820E-4F48-B22A-53E23BEEE691}" type="presParOf" srcId="{98BE0106-EBBB-4EA9-8B13-4EC737F48118}" destId="{789C5BB5-1250-431D-8EA9-4FBA90BAC6AA}" srcOrd="0" destOrd="0" presId="urn:microsoft.com/office/officeart/2005/8/layout/chevron2"/>
    <dgm:cxn modelId="{A8D27F03-402F-4D55-AD72-4C768C712D0A}" type="presParOf" srcId="{98BE0106-EBBB-4EA9-8B13-4EC737F48118}" destId="{945946BC-7477-4903-BC9B-D29AAC8223F8}" srcOrd="1" destOrd="0" presId="urn:microsoft.com/office/officeart/2005/8/layout/chevron2"/>
    <dgm:cxn modelId="{91116FDE-F627-4CC6-AFD2-5772355755D6}" type="presParOf" srcId="{F1A47B3B-D766-4094-9196-2FE8508953EC}" destId="{3AC1A3C8-8E9F-4DE4-A97C-407C6C482416}" srcOrd="7" destOrd="0" presId="urn:microsoft.com/office/officeart/2005/8/layout/chevron2"/>
    <dgm:cxn modelId="{9E31E2F7-05FC-4F88-B86A-9CA645B1FC54}" type="presParOf" srcId="{F1A47B3B-D766-4094-9196-2FE8508953EC}" destId="{CFFF1184-D3FC-4B9C-AFD6-C31F96E6B658}" srcOrd="8" destOrd="0" presId="urn:microsoft.com/office/officeart/2005/8/layout/chevron2"/>
    <dgm:cxn modelId="{7AF3985E-1450-48E0-8BD3-BF0FBD71AA27}" type="presParOf" srcId="{CFFF1184-D3FC-4B9C-AFD6-C31F96E6B658}" destId="{8A6D8908-9522-4ADA-A140-BD03308E2DDE}" srcOrd="0" destOrd="0" presId="urn:microsoft.com/office/officeart/2005/8/layout/chevron2"/>
    <dgm:cxn modelId="{B5115724-A5D8-4821-A37A-7720088AE9E0}" type="presParOf" srcId="{CFFF1184-D3FC-4B9C-AFD6-C31F96E6B658}" destId="{D8221930-F8C1-41B0-A70D-F045B731533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A15A13-1004-4857-8C0F-3748EFA44F19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C954045-D9EC-4641-AD74-62800D74F094}" type="pres">
      <dgm:prSet presAssocID="{90A15A13-1004-4857-8C0F-3748EFA44F1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</dgm:ptLst>
  <dgm:cxnLst>
    <dgm:cxn modelId="{BA93CCEB-193C-4AC3-AD47-11B471F8AA5C}" type="presOf" srcId="{90A15A13-1004-4857-8C0F-3748EFA44F19}" destId="{1C954045-D9EC-4641-AD74-62800D74F094}" srcOrd="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0A94F0-0808-4815-8BB7-853337C91A9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7790C31-6661-4900-B69A-A03D91239259}">
      <dgm:prSet phldrT="[Text]"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3</a:t>
          </a:r>
          <a:endParaRPr lang="en-GB" dirty="0"/>
        </a:p>
      </dgm:t>
    </dgm:pt>
    <dgm:pt modelId="{876F3225-70C2-4AC6-BE49-8F9985168D9B}" type="parTrans" cxnId="{79EEBE02-9F04-4D59-BA71-A73323829A79}">
      <dgm:prSet/>
      <dgm:spPr/>
      <dgm:t>
        <a:bodyPr/>
        <a:lstStyle/>
        <a:p>
          <a:endParaRPr lang="en-GB"/>
        </a:p>
      </dgm:t>
    </dgm:pt>
    <dgm:pt modelId="{FB9B8E15-629E-488C-84E4-6F377CE00B34}" type="sibTrans" cxnId="{79EEBE02-9F04-4D59-BA71-A73323829A79}">
      <dgm:prSet/>
      <dgm:spPr/>
      <dgm:t>
        <a:bodyPr/>
        <a:lstStyle/>
        <a:p>
          <a:endParaRPr lang="en-GB"/>
        </a:p>
      </dgm:t>
    </dgm:pt>
    <dgm:pt modelId="{6C6D8392-331A-475F-B6F3-DCA2397AC8BE}">
      <dgm:prSet phldrT="[Text]"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4</a:t>
          </a:r>
          <a:endParaRPr lang="en-GB" dirty="0"/>
        </a:p>
      </dgm:t>
    </dgm:pt>
    <dgm:pt modelId="{018E4464-370B-4072-9841-23BEF9AEEDFE}" type="parTrans" cxnId="{479E9190-99F3-481D-9149-3C617D305B49}">
      <dgm:prSet/>
      <dgm:spPr/>
      <dgm:t>
        <a:bodyPr/>
        <a:lstStyle/>
        <a:p>
          <a:endParaRPr lang="en-GB"/>
        </a:p>
      </dgm:t>
    </dgm:pt>
    <dgm:pt modelId="{C9DB1DF3-FD0F-4BC0-B94B-E7430192BC74}" type="sibTrans" cxnId="{479E9190-99F3-481D-9149-3C617D305B49}">
      <dgm:prSet/>
      <dgm:spPr/>
      <dgm:t>
        <a:bodyPr/>
        <a:lstStyle/>
        <a:p>
          <a:endParaRPr lang="en-GB"/>
        </a:p>
      </dgm:t>
    </dgm:pt>
    <dgm:pt modelId="{AA486E62-6EC5-4B58-A724-4FCA208845C8}">
      <dgm:prSet phldrT="[Text]"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5</a:t>
          </a:r>
          <a:endParaRPr lang="en-GB" dirty="0"/>
        </a:p>
      </dgm:t>
    </dgm:pt>
    <dgm:pt modelId="{448E80C7-92D1-4111-862C-234FC267A569}" type="parTrans" cxnId="{4ABB2AD4-ED3B-480A-A2BE-2E333ED7407E}">
      <dgm:prSet/>
      <dgm:spPr/>
      <dgm:t>
        <a:bodyPr/>
        <a:lstStyle/>
        <a:p>
          <a:endParaRPr lang="en-GB"/>
        </a:p>
      </dgm:t>
    </dgm:pt>
    <dgm:pt modelId="{2F84387D-2801-47AA-81C0-78C87EA83887}" type="sibTrans" cxnId="{4ABB2AD4-ED3B-480A-A2BE-2E333ED7407E}">
      <dgm:prSet/>
      <dgm:spPr/>
      <dgm:t>
        <a:bodyPr/>
        <a:lstStyle/>
        <a:p>
          <a:endParaRPr lang="en-GB"/>
        </a:p>
      </dgm:t>
    </dgm:pt>
    <dgm:pt modelId="{4EEB0543-73E4-4A30-A4C2-D2C52C14AC13}">
      <dgm:prSet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1</a:t>
          </a:r>
          <a:endParaRPr lang="en-GB" dirty="0"/>
        </a:p>
      </dgm:t>
    </dgm:pt>
    <dgm:pt modelId="{3F1B49D8-A023-45C3-8A59-C9700BAF65A4}" type="parTrans" cxnId="{82CEFD08-4510-40FC-9657-82D3ED3EFFC2}">
      <dgm:prSet/>
      <dgm:spPr/>
      <dgm:t>
        <a:bodyPr/>
        <a:lstStyle/>
        <a:p>
          <a:endParaRPr lang="en-GB"/>
        </a:p>
      </dgm:t>
    </dgm:pt>
    <dgm:pt modelId="{6BCF518C-F3B4-4EBB-BF2D-E07CDC62FFFE}" type="sibTrans" cxnId="{82CEFD08-4510-40FC-9657-82D3ED3EFFC2}">
      <dgm:prSet/>
      <dgm:spPr/>
      <dgm:t>
        <a:bodyPr/>
        <a:lstStyle/>
        <a:p>
          <a:endParaRPr lang="en-GB"/>
        </a:p>
      </dgm:t>
    </dgm:pt>
    <dgm:pt modelId="{E182CBEA-D386-4D64-8738-151FFA7FAF06}">
      <dgm:prSet/>
      <dgm:spPr>
        <a:solidFill>
          <a:srgbClr val="0F5494"/>
        </a:solidFill>
        <a:ln>
          <a:noFill/>
        </a:ln>
      </dgm:spPr>
      <dgm:t>
        <a:bodyPr/>
        <a:lstStyle/>
        <a:p>
          <a:r>
            <a:rPr lang="en-GB" dirty="0" smtClean="0"/>
            <a:t>2</a:t>
          </a:r>
          <a:endParaRPr lang="en-GB" dirty="0"/>
        </a:p>
      </dgm:t>
    </dgm:pt>
    <dgm:pt modelId="{E1D30EE6-D3DE-44D9-A5DF-03AFF71AC256}" type="parTrans" cxnId="{5F7E64B5-D58F-4DA0-B405-705CC322C370}">
      <dgm:prSet/>
      <dgm:spPr/>
      <dgm:t>
        <a:bodyPr/>
        <a:lstStyle/>
        <a:p>
          <a:endParaRPr lang="en-GB"/>
        </a:p>
      </dgm:t>
    </dgm:pt>
    <dgm:pt modelId="{6797E619-7671-4DF7-A999-E7EE735043F6}" type="sibTrans" cxnId="{5F7E64B5-D58F-4DA0-B405-705CC322C370}">
      <dgm:prSet/>
      <dgm:spPr/>
      <dgm:t>
        <a:bodyPr/>
        <a:lstStyle/>
        <a:p>
          <a:endParaRPr lang="en-GB"/>
        </a:p>
      </dgm:t>
    </dgm:pt>
    <dgm:pt modelId="{D6A26CB2-0865-4EC8-913E-B06510509BD5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Examples of cooperatives working on energy</a:t>
          </a:r>
          <a:endParaRPr lang="en-GB" sz="2200" dirty="0"/>
        </a:p>
      </dgm:t>
    </dgm:pt>
    <dgm:pt modelId="{BCF391F8-E626-431A-A30E-6C4413922639}" type="parTrans" cxnId="{7D34706A-A44A-4DE5-BC0D-18DCD003D857}">
      <dgm:prSet/>
      <dgm:spPr/>
      <dgm:t>
        <a:bodyPr/>
        <a:lstStyle/>
        <a:p>
          <a:endParaRPr lang="en-GB"/>
        </a:p>
      </dgm:t>
    </dgm:pt>
    <dgm:pt modelId="{5C1A4377-954B-4D34-A8F4-F674AEB65A63}" type="sibTrans" cxnId="{7D34706A-A44A-4DE5-BC0D-18DCD003D857}">
      <dgm:prSet/>
      <dgm:spPr/>
      <dgm:t>
        <a:bodyPr/>
        <a:lstStyle/>
        <a:p>
          <a:endParaRPr lang="en-GB"/>
        </a:p>
      </dgm:t>
    </dgm:pt>
    <dgm:pt modelId="{BDD7DCA5-CD77-4CD7-8C3C-0BBD9931BBD3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Examples of collective switching campaigns</a:t>
          </a:r>
          <a:endParaRPr lang="en-GB" sz="2200" dirty="0"/>
        </a:p>
      </dgm:t>
    </dgm:pt>
    <dgm:pt modelId="{208558FE-8984-4243-994E-99164371B6ED}" type="parTrans" cxnId="{A604A653-BCA7-4928-9C17-1CF015E84FF1}">
      <dgm:prSet/>
      <dgm:spPr/>
      <dgm:t>
        <a:bodyPr/>
        <a:lstStyle/>
        <a:p>
          <a:endParaRPr lang="en-GB"/>
        </a:p>
      </dgm:t>
    </dgm:pt>
    <dgm:pt modelId="{EC372032-962B-4C96-9C71-1FEEC1CF5B52}" type="sibTrans" cxnId="{A604A653-BCA7-4928-9C17-1CF015E84FF1}">
      <dgm:prSet/>
      <dgm:spPr/>
      <dgm:t>
        <a:bodyPr/>
        <a:lstStyle/>
        <a:p>
          <a:endParaRPr lang="en-GB"/>
        </a:p>
      </dgm:t>
    </dgm:pt>
    <dgm:pt modelId="{31CAB894-D923-4D1D-AA86-FE1793952757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Examples of collective switching and community energy schemes in the UK</a:t>
          </a:r>
          <a:endParaRPr lang="en-GB" sz="2200" dirty="0"/>
        </a:p>
      </dgm:t>
    </dgm:pt>
    <dgm:pt modelId="{DEE9D7EE-2727-4D96-908B-2DE2FC7A482D}" type="parTrans" cxnId="{595F05AB-7A3D-4CE3-A523-82E7F2DCE30C}">
      <dgm:prSet/>
      <dgm:spPr/>
      <dgm:t>
        <a:bodyPr/>
        <a:lstStyle/>
        <a:p>
          <a:endParaRPr lang="en-GB"/>
        </a:p>
      </dgm:t>
    </dgm:pt>
    <dgm:pt modelId="{CBC47BAC-1CB6-41B3-AA06-846B50F61121}" type="sibTrans" cxnId="{595F05AB-7A3D-4CE3-A523-82E7F2DCE30C}">
      <dgm:prSet/>
      <dgm:spPr/>
      <dgm:t>
        <a:bodyPr/>
        <a:lstStyle/>
        <a:p>
          <a:endParaRPr lang="en-GB"/>
        </a:p>
      </dgm:t>
    </dgm:pt>
    <dgm:pt modelId="{5B4DE3D1-B8D6-454C-B6BE-4907D8CEF9BE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Collective switching campaigns across Europe</a:t>
          </a:r>
          <a:endParaRPr lang="en-GB" sz="2200" dirty="0"/>
        </a:p>
      </dgm:t>
    </dgm:pt>
    <dgm:pt modelId="{4F1DCC38-5175-4BCD-967C-5C47C27184AF}" type="parTrans" cxnId="{CAD81553-3D50-4D0F-99E2-02D9F69773B3}">
      <dgm:prSet/>
      <dgm:spPr/>
      <dgm:t>
        <a:bodyPr/>
        <a:lstStyle/>
        <a:p>
          <a:endParaRPr lang="en-GB"/>
        </a:p>
      </dgm:t>
    </dgm:pt>
    <dgm:pt modelId="{FD6D3EC7-F74F-426C-8D10-0FE5A55FED35}" type="sibTrans" cxnId="{CAD81553-3D50-4D0F-99E2-02D9F69773B3}">
      <dgm:prSet/>
      <dgm:spPr/>
      <dgm:t>
        <a:bodyPr/>
        <a:lstStyle/>
        <a:p>
          <a:endParaRPr lang="en-GB"/>
        </a:p>
      </dgm:t>
    </dgm:pt>
    <dgm:pt modelId="{6CD81D32-5003-4254-A6DC-7745C581A001}">
      <dgm:prSet custT="1"/>
      <dgm:spPr>
        <a:ln>
          <a:solidFill>
            <a:srgbClr val="0F5494"/>
          </a:solidFill>
        </a:ln>
      </dgm:spPr>
      <dgm:t>
        <a:bodyPr/>
        <a:lstStyle/>
        <a:p>
          <a:r>
            <a:rPr lang="en-GB" sz="2200" dirty="0" smtClean="0"/>
            <a:t>Intermediaries – problems encountered or complaints received</a:t>
          </a:r>
          <a:endParaRPr lang="en-GB" sz="2200" dirty="0"/>
        </a:p>
      </dgm:t>
    </dgm:pt>
    <dgm:pt modelId="{A2CB0DF9-9823-4267-8778-3064BBEA3FC6}" type="parTrans" cxnId="{8A038460-D4B5-4618-AA5A-91DBE150CC85}">
      <dgm:prSet/>
      <dgm:spPr/>
      <dgm:t>
        <a:bodyPr/>
        <a:lstStyle/>
        <a:p>
          <a:endParaRPr lang="en-GB"/>
        </a:p>
      </dgm:t>
    </dgm:pt>
    <dgm:pt modelId="{29BE9728-B414-46AB-90F9-F9772031130E}" type="sibTrans" cxnId="{8A038460-D4B5-4618-AA5A-91DBE150CC85}">
      <dgm:prSet/>
      <dgm:spPr/>
      <dgm:t>
        <a:bodyPr/>
        <a:lstStyle/>
        <a:p>
          <a:endParaRPr lang="en-GB"/>
        </a:p>
      </dgm:t>
    </dgm:pt>
    <dgm:pt modelId="{F1A47B3B-D766-4094-9196-2FE8508953EC}" type="pres">
      <dgm:prSet presAssocID="{A30A94F0-0808-4815-8BB7-853337C91A9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AD58251-9F61-47C9-AE6F-382439145C1F}" type="pres">
      <dgm:prSet presAssocID="{4EEB0543-73E4-4A30-A4C2-D2C52C14AC13}" presName="composite" presStyleCnt="0"/>
      <dgm:spPr/>
    </dgm:pt>
    <dgm:pt modelId="{6555E2EC-8C74-474D-B118-A32BDEF969AA}" type="pres">
      <dgm:prSet presAssocID="{4EEB0543-73E4-4A30-A4C2-D2C52C14AC13}" presName="parentText" presStyleLbl="alignNode1" presStyleIdx="0" presStyleCnt="5" custLinFactNeighborX="0" custLinFactNeighborY="-1599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A2A7C0-1988-4D25-9571-8BB5D8F1289F}" type="pres">
      <dgm:prSet presAssocID="{4EEB0543-73E4-4A30-A4C2-D2C52C14AC13}" presName="descendantText" presStyleLbl="alignAcc1" presStyleIdx="0" presStyleCnt="5" custScaleX="9725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B7DAA3D-5012-480C-A820-18D2613A1C73}" type="pres">
      <dgm:prSet presAssocID="{6BCF518C-F3B4-4EBB-BF2D-E07CDC62FFFE}" presName="sp" presStyleCnt="0"/>
      <dgm:spPr/>
    </dgm:pt>
    <dgm:pt modelId="{F445826D-2428-46EE-8380-953A3FA3D193}" type="pres">
      <dgm:prSet presAssocID="{E182CBEA-D386-4D64-8738-151FFA7FAF06}" presName="composite" presStyleCnt="0"/>
      <dgm:spPr/>
    </dgm:pt>
    <dgm:pt modelId="{9E010C09-79C2-4A6E-B2A0-B1B8E417A56A}" type="pres">
      <dgm:prSet presAssocID="{E182CBEA-D386-4D64-8738-151FFA7FAF0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B3E13D-9F9A-41BF-98CB-8524D55CCF53}" type="pres">
      <dgm:prSet presAssocID="{E182CBEA-D386-4D64-8738-151FFA7FAF06}" presName="descendantText" presStyleLbl="alignAcc1" presStyleIdx="1" presStyleCnt="5" custScaleX="975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C3D61A-7A4F-4066-A22B-2C98F57B5AD0}" type="pres">
      <dgm:prSet presAssocID="{6797E619-7671-4DF7-A999-E7EE735043F6}" presName="sp" presStyleCnt="0"/>
      <dgm:spPr/>
    </dgm:pt>
    <dgm:pt modelId="{962D26CC-ACBC-4D1E-BE03-934D29A1E171}" type="pres">
      <dgm:prSet presAssocID="{B7790C31-6661-4900-B69A-A03D91239259}" presName="composite" presStyleCnt="0"/>
      <dgm:spPr/>
    </dgm:pt>
    <dgm:pt modelId="{C1550143-3382-4C76-A4DA-9FF05BF279A3}" type="pres">
      <dgm:prSet presAssocID="{B7790C31-6661-4900-B69A-A03D91239259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D8872D9-5EBA-4812-9D1C-35B5244422C1}" type="pres">
      <dgm:prSet presAssocID="{B7790C31-6661-4900-B69A-A03D91239259}" presName="descendantText" presStyleLbl="alignAcc1" presStyleIdx="2" presStyleCnt="5" custScaleX="97860" custScaleY="99060" custLinFactNeighborX="113" custLinFactNeighborY="-14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22E750-BF95-483A-B424-BA5258B5C1EC}" type="pres">
      <dgm:prSet presAssocID="{FB9B8E15-629E-488C-84E4-6F377CE00B34}" presName="sp" presStyleCnt="0"/>
      <dgm:spPr/>
    </dgm:pt>
    <dgm:pt modelId="{98BE0106-EBBB-4EA9-8B13-4EC737F48118}" type="pres">
      <dgm:prSet presAssocID="{6C6D8392-331A-475F-B6F3-DCA2397AC8BE}" presName="composite" presStyleCnt="0"/>
      <dgm:spPr/>
    </dgm:pt>
    <dgm:pt modelId="{789C5BB5-1250-431D-8EA9-4FBA90BAC6AA}" type="pres">
      <dgm:prSet presAssocID="{6C6D8392-331A-475F-B6F3-DCA2397AC8BE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5946BC-7477-4903-BC9B-D29AAC8223F8}" type="pres">
      <dgm:prSet presAssocID="{6C6D8392-331A-475F-B6F3-DCA2397AC8BE}" presName="descendantText" presStyleLbl="alignAcc1" presStyleIdx="3" presStyleCnt="5" custScaleX="980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C1A3C8-8E9F-4DE4-A97C-407C6C482416}" type="pres">
      <dgm:prSet presAssocID="{C9DB1DF3-FD0F-4BC0-B94B-E7430192BC74}" presName="sp" presStyleCnt="0"/>
      <dgm:spPr/>
    </dgm:pt>
    <dgm:pt modelId="{CFFF1184-D3FC-4B9C-AFD6-C31F96E6B658}" type="pres">
      <dgm:prSet presAssocID="{AA486E62-6EC5-4B58-A724-4FCA208845C8}" presName="composite" presStyleCnt="0"/>
      <dgm:spPr/>
    </dgm:pt>
    <dgm:pt modelId="{8A6D8908-9522-4ADA-A140-BD03308E2DDE}" type="pres">
      <dgm:prSet presAssocID="{AA486E62-6EC5-4B58-A724-4FCA208845C8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221930-F8C1-41B0-A70D-F045B7315338}" type="pres">
      <dgm:prSet presAssocID="{AA486E62-6EC5-4B58-A724-4FCA208845C8}" presName="descendantText" presStyleLbl="alignAcc1" presStyleIdx="4" presStyleCnt="5" custScaleX="980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79E9190-99F3-481D-9149-3C617D305B49}" srcId="{A30A94F0-0808-4815-8BB7-853337C91A9D}" destId="{6C6D8392-331A-475F-B6F3-DCA2397AC8BE}" srcOrd="3" destOrd="0" parTransId="{018E4464-370B-4072-9841-23BEF9AEEDFE}" sibTransId="{C9DB1DF3-FD0F-4BC0-B94B-E7430192BC74}"/>
    <dgm:cxn modelId="{4ABB2AD4-ED3B-480A-A2BE-2E333ED7407E}" srcId="{A30A94F0-0808-4815-8BB7-853337C91A9D}" destId="{AA486E62-6EC5-4B58-A724-4FCA208845C8}" srcOrd="4" destOrd="0" parTransId="{448E80C7-92D1-4111-862C-234FC267A569}" sibTransId="{2F84387D-2801-47AA-81C0-78C87EA83887}"/>
    <dgm:cxn modelId="{8A038460-D4B5-4618-AA5A-91DBE150CC85}" srcId="{AA486E62-6EC5-4B58-A724-4FCA208845C8}" destId="{6CD81D32-5003-4254-A6DC-7745C581A001}" srcOrd="0" destOrd="0" parTransId="{A2CB0DF9-9823-4267-8778-3064BBEA3FC6}" sibTransId="{29BE9728-B414-46AB-90F9-F9772031130E}"/>
    <dgm:cxn modelId="{7D432AA9-CE5C-4C17-AAB9-E2A3153736A6}" type="presOf" srcId="{4EEB0543-73E4-4A30-A4C2-D2C52C14AC13}" destId="{6555E2EC-8C74-474D-B118-A32BDEF969AA}" srcOrd="0" destOrd="0" presId="urn:microsoft.com/office/officeart/2005/8/layout/chevron2"/>
    <dgm:cxn modelId="{82CEFD08-4510-40FC-9657-82D3ED3EFFC2}" srcId="{A30A94F0-0808-4815-8BB7-853337C91A9D}" destId="{4EEB0543-73E4-4A30-A4C2-D2C52C14AC13}" srcOrd="0" destOrd="0" parTransId="{3F1B49D8-A023-45C3-8A59-C9700BAF65A4}" sibTransId="{6BCF518C-F3B4-4EBB-BF2D-E07CDC62FFFE}"/>
    <dgm:cxn modelId="{5F7E64B5-D58F-4DA0-B405-705CC322C370}" srcId="{A30A94F0-0808-4815-8BB7-853337C91A9D}" destId="{E182CBEA-D386-4D64-8738-151FFA7FAF06}" srcOrd="1" destOrd="0" parTransId="{E1D30EE6-D3DE-44D9-A5DF-03AFF71AC256}" sibTransId="{6797E619-7671-4DF7-A999-E7EE735043F6}"/>
    <dgm:cxn modelId="{CAD81553-3D50-4D0F-99E2-02D9F69773B3}" srcId="{6C6D8392-331A-475F-B6F3-DCA2397AC8BE}" destId="{5B4DE3D1-B8D6-454C-B6BE-4907D8CEF9BE}" srcOrd="0" destOrd="0" parTransId="{4F1DCC38-5175-4BCD-967C-5C47C27184AF}" sibTransId="{FD6D3EC7-F74F-426C-8D10-0FE5A55FED35}"/>
    <dgm:cxn modelId="{7CAADCD0-D562-4E23-A3A2-66185807E265}" type="presOf" srcId="{31CAB894-D923-4D1D-AA86-FE1793952757}" destId="{2D8872D9-5EBA-4812-9D1C-35B5244422C1}" srcOrd="0" destOrd="0" presId="urn:microsoft.com/office/officeart/2005/8/layout/chevron2"/>
    <dgm:cxn modelId="{AEC968D9-F679-4EB6-A6BC-2DCBBC6EAA5B}" type="presOf" srcId="{E182CBEA-D386-4D64-8738-151FFA7FAF06}" destId="{9E010C09-79C2-4A6E-B2A0-B1B8E417A56A}" srcOrd="0" destOrd="0" presId="urn:microsoft.com/office/officeart/2005/8/layout/chevron2"/>
    <dgm:cxn modelId="{9FF6AF1F-517A-4B69-B4DC-4E64AC45E782}" type="presOf" srcId="{6CD81D32-5003-4254-A6DC-7745C581A001}" destId="{D8221930-F8C1-41B0-A70D-F045B7315338}" srcOrd="0" destOrd="0" presId="urn:microsoft.com/office/officeart/2005/8/layout/chevron2"/>
    <dgm:cxn modelId="{4D4718E7-DA08-4E96-B918-D75591ED6E5A}" type="presOf" srcId="{A30A94F0-0808-4815-8BB7-853337C91A9D}" destId="{F1A47B3B-D766-4094-9196-2FE8508953EC}" srcOrd="0" destOrd="0" presId="urn:microsoft.com/office/officeart/2005/8/layout/chevron2"/>
    <dgm:cxn modelId="{364A99B3-6ABA-44F2-905E-572E2FCCDBB2}" type="presOf" srcId="{D6A26CB2-0865-4EC8-913E-B06510509BD5}" destId="{D5A2A7C0-1988-4D25-9571-8BB5D8F1289F}" srcOrd="0" destOrd="0" presId="urn:microsoft.com/office/officeart/2005/8/layout/chevron2"/>
    <dgm:cxn modelId="{83B33BD9-C57B-488E-BF51-FA62BB70BCD9}" type="presOf" srcId="{AA486E62-6EC5-4B58-A724-4FCA208845C8}" destId="{8A6D8908-9522-4ADA-A140-BD03308E2DDE}" srcOrd="0" destOrd="0" presId="urn:microsoft.com/office/officeart/2005/8/layout/chevron2"/>
    <dgm:cxn modelId="{595F05AB-7A3D-4CE3-A523-82E7F2DCE30C}" srcId="{B7790C31-6661-4900-B69A-A03D91239259}" destId="{31CAB894-D923-4D1D-AA86-FE1793952757}" srcOrd="0" destOrd="0" parTransId="{DEE9D7EE-2727-4D96-908B-2DE2FC7A482D}" sibTransId="{CBC47BAC-1CB6-41B3-AA06-846B50F61121}"/>
    <dgm:cxn modelId="{A54F7590-6248-40C1-8CD4-60196027E09E}" type="presOf" srcId="{6C6D8392-331A-475F-B6F3-DCA2397AC8BE}" destId="{789C5BB5-1250-431D-8EA9-4FBA90BAC6AA}" srcOrd="0" destOrd="0" presId="urn:microsoft.com/office/officeart/2005/8/layout/chevron2"/>
    <dgm:cxn modelId="{7D34706A-A44A-4DE5-BC0D-18DCD003D857}" srcId="{4EEB0543-73E4-4A30-A4C2-D2C52C14AC13}" destId="{D6A26CB2-0865-4EC8-913E-B06510509BD5}" srcOrd="0" destOrd="0" parTransId="{BCF391F8-E626-431A-A30E-6C4413922639}" sibTransId="{5C1A4377-954B-4D34-A8F4-F674AEB65A63}"/>
    <dgm:cxn modelId="{5BE48328-2C03-4E17-B6B8-57AEA09D56B1}" type="presOf" srcId="{B7790C31-6661-4900-B69A-A03D91239259}" destId="{C1550143-3382-4C76-A4DA-9FF05BF279A3}" srcOrd="0" destOrd="0" presId="urn:microsoft.com/office/officeart/2005/8/layout/chevron2"/>
    <dgm:cxn modelId="{A604A653-BCA7-4928-9C17-1CF015E84FF1}" srcId="{E182CBEA-D386-4D64-8738-151FFA7FAF06}" destId="{BDD7DCA5-CD77-4CD7-8C3C-0BBD9931BBD3}" srcOrd="0" destOrd="0" parTransId="{208558FE-8984-4243-994E-99164371B6ED}" sibTransId="{EC372032-962B-4C96-9C71-1FEEC1CF5B52}"/>
    <dgm:cxn modelId="{79EEBE02-9F04-4D59-BA71-A73323829A79}" srcId="{A30A94F0-0808-4815-8BB7-853337C91A9D}" destId="{B7790C31-6661-4900-B69A-A03D91239259}" srcOrd="2" destOrd="0" parTransId="{876F3225-70C2-4AC6-BE49-8F9985168D9B}" sibTransId="{FB9B8E15-629E-488C-84E4-6F377CE00B34}"/>
    <dgm:cxn modelId="{8C90792C-3DA0-4BE9-8563-B96A8C9CBCD5}" type="presOf" srcId="{BDD7DCA5-CD77-4CD7-8C3C-0BBD9931BBD3}" destId="{0DB3E13D-9F9A-41BF-98CB-8524D55CCF53}" srcOrd="0" destOrd="0" presId="urn:microsoft.com/office/officeart/2005/8/layout/chevron2"/>
    <dgm:cxn modelId="{1B0ABC8F-E888-425E-A412-E6EC085CA84D}" type="presOf" srcId="{5B4DE3D1-B8D6-454C-B6BE-4907D8CEF9BE}" destId="{945946BC-7477-4903-BC9B-D29AAC8223F8}" srcOrd="0" destOrd="0" presId="urn:microsoft.com/office/officeart/2005/8/layout/chevron2"/>
    <dgm:cxn modelId="{792D81D3-D7A7-4C49-8008-CEBBCC4998BF}" type="presParOf" srcId="{F1A47B3B-D766-4094-9196-2FE8508953EC}" destId="{BAD58251-9F61-47C9-AE6F-382439145C1F}" srcOrd="0" destOrd="0" presId="urn:microsoft.com/office/officeart/2005/8/layout/chevron2"/>
    <dgm:cxn modelId="{4E33B11A-1DC3-42ED-B0E4-DAE4A6FBBBB0}" type="presParOf" srcId="{BAD58251-9F61-47C9-AE6F-382439145C1F}" destId="{6555E2EC-8C74-474D-B118-A32BDEF969AA}" srcOrd="0" destOrd="0" presId="urn:microsoft.com/office/officeart/2005/8/layout/chevron2"/>
    <dgm:cxn modelId="{A955357F-54F7-47D1-8397-B02CA7A8E65F}" type="presParOf" srcId="{BAD58251-9F61-47C9-AE6F-382439145C1F}" destId="{D5A2A7C0-1988-4D25-9571-8BB5D8F1289F}" srcOrd="1" destOrd="0" presId="urn:microsoft.com/office/officeart/2005/8/layout/chevron2"/>
    <dgm:cxn modelId="{853AA118-4D14-42F3-BAD0-D2A11492570B}" type="presParOf" srcId="{F1A47B3B-D766-4094-9196-2FE8508953EC}" destId="{8B7DAA3D-5012-480C-A820-18D2613A1C73}" srcOrd="1" destOrd="0" presId="urn:microsoft.com/office/officeart/2005/8/layout/chevron2"/>
    <dgm:cxn modelId="{7CCE871E-8086-42E4-93E2-A33710C7DF97}" type="presParOf" srcId="{F1A47B3B-D766-4094-9196-2FE8508953EC}" destId="{F445826D-2428-46EE-8380-953A3FA3D193}" srcOrd="2" destOrd="0" presId="urn:microsoft.com/office/officeart/2005/8/layout/chevron2"/>
    <dgm:cxn modelId="{70671B70-8EAE-440A-8B59-019EC9AADB54}" type="presParOf" srcId="{F445826D-2428-46EE-8380-953A3FA3D193}" destId="{9E010C09-79C2-4A6E-B2A0-B1B8E417A56A}" srcOrd="0" destOrd="0" presId="urn:microsoft.com/office/officeart/2005/8/layout/chevron2"/>
    <dgm:cxn modelId="{251FEBCC-27B3-4694-A7D2-00F0EA3EDDE7}" type="presParOf" srcId="{F445826D-2428-46EE-8380-953A3FA3D193}" destId="{0DB3E13D-9F9A-41BF-98CB-8524D55CCF53}" srcOrd="1" destOrd="0" presId="urn:microsoft.com/office/officeart/2005/8/layout/chevron2"/>
    <dgm:cxn modelId="{39621A4C-0822-4A13-912D-828A9841CCBD}" type="presParOf" srcId="{F1A47B3B-D766-4094-9196-2FE8508953EC}" destId="{56C3D61A-7A4F-4066-A22B-2C98F57B5AD0}" srcOrd="3" destOrd="0" presId="urn:microsoft.com/office/officeart/2005/8/layout/chevron2"/>
    <dgm:cxn modelId="{46EC3981-5F7D-49F3-8204-6E260D4A2051}" type="presParOf" srcId="{F1A47B3B-D766-4094-9196-2FE8508953EC}" destId="{962D26CC-ACBC-4D1E-BE03-934D29A1E171}" srcOrd="4" destOrd="0" presId="urn:microsoft.com/office/officeart/2005/8/layout/chevron2"/>
    <dgm:cxn modelId="{25CA62F0-FA50-4EFD-8B01-8BF095A0E18E}" type="presParOf" srcId="{962D26CC-ACBC-4D1E-BE03-934D29A1E171}" destId="{C1550143-3382-4C76-A4DA-9FF05BF279A3}" srcOrd="0" destOrd="0" presId="urn:microsoft.com/office/officeart/2005/8/layout/chevron2"/>
    <dgm:cxn modelId="{4D0481A4-FA85-4742-B43D-AED167F36D3B}" type="presParOf" srcId="{962D26CC-ACBC-4D1E-BE03-934D29A1E171}" destId="{2D8872D9-5EBA-4812-9D1C-35B5244422C1}" srcOrd="1" destOrd="0" presId="urn:microsoft.com/office/officeart/2005/8/layout/chevron2"/>
    <dgm:cxn modelId="{4F55E3A5-AC8C-4FE5-880B-3A1B2998806F}" type="presParOf" srcId="{F1A47B3B-D766-4094-9196-2FE8508953EC}" destId="{3222E750-BF95-483A-B424-BA5258B5C1EC}" srcOrd="5" destOrd="0" presId="urn:microsoft.com/office/officeart/2005/8/layout/chevron2"/>
    <dgm:cxn modelId="{F9551CDE-B58A-4107-A630-58B49EA61E85}" type="presParOf" srcId="{F1A47B3B-D766-4094-9196-2FE8508953EC}" destId="{98BE0106-EBBB-4EA9-8B13-4EC737F48118}" srcOrd="6" destOrd="0" presId="urn:microsoft.com/office/officeart/2005/8/layout/chevron2"/>
    <dgm:cxn modelId="{0A4F46E7-0563-41C2-98B4-B54DC1C2CC91}" type="presParOf" srcId="{98BE0106-EBBB-4EA9-8B13-4EC737F48118}" destId="{789C5BB5-1250-431D-8EA9-4FBA90BAC6AA}" srcOrd="0" destOrd="0" presId="urn:microsoft.com/office/officeart/2005/8/layout/chevron2"/>
    <dgm:cxn modelId="{A9F64576-0076-47D1-A6D7-DBE054CDF710}" type="presParOf" srcId="{98BE0106-EBBB-4EA9-8B13-4EC737F48118}" destId="{945946BC-7477-4903-BC9B-D29AAC8223F8}" srcOrd="1" destOrd="0" presId="urn:microsoft.com/office/officeart/2005/8/layout/chevron2"/>
    <dgm:cxn modelId="{114FC447-F169-453C-868E-EA6B6D4027C5}" type="presParOf" srcId="{F1A47B3B-D766-4094-9196-2FE8508953EC}" destId="{3AC1A3C8-8E9F-4DE4-A97C-407C6C482416}" srcOrd="7" destOrd="0" presId="urn:microsoft.com/office/officeart/2005/8/layout/chevron2"/>
    <dgm:cxn modelId="{83A57FE5-54ED-4A7A-B505-137EDAC487DF}" type="presParOf" srcId="{F1A47B3B-D766-4094-9196-2FE8508953EC}" destId="{CFFF1184-D3FC-4B9C-AFD6-C31F96E6B658}" srcOrd="8" destOrd="0" presId="urn:microsoft.com/office/officeart/2005/8/layout/chevron2"/>
    <dgm:cxn modelId="{0A2850D7-86FD-40E7-A636-729238C8CC21}" type="presParOf" srcId="{CFFF1184-D3FC-4B9C-AFD6-C31F96E6B658}" destId="{8A6D8908-9522-4ADA-A140-BD03308E2DDE}" srcOrd="0" destOrd="0" presId="urn:microsoft.com/office/officeart/2005/8/layout/chevron2"/>
    <dgm:cxn modelId="{2445662A-2A77-4C99-B764-5AB0F7642C6D}" type="presParOf" srcId="{CFFF1184-D3FC-4B9C-AFD6-C31F96E6B658}" destId="{D8221930-F8C1-41B0-A70D-F045B731533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7AEAD3-9164-024E-88A1-969CB6B1506C}" type="doc">
      <dgm:prSet loTypeId="urn:microsoft.com/office/officeart/2005/8/layout/vList2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A87B59-BC8F-4949-9423-0BD9373F3D9A}">
      <dgm:prSet phldrT="[Text]" custT="1"/>
      <dgm:spPr/>
      <dgm:t>
        <a:bodyPr/>
        <a:lstStyle/>
        <a:p>
          <a:r>
            <a:rPr lang="en-US" sz="2200" dirty="0" smtClean="0"/>
            <a:t>Annex C: Repowering London (UK) </a:t>
          </a:r>
          <a:endParaRPr lang="en-US" sz="2200" dirty="0"/>
        </a:p>
      </dgm:t>
    </dgm:pt>
    <dgm:pt modelId="{08EB8540-3B52-7640-9F1E-008DFAEF376F}" type="parTrans" cxnId="{6CF09537-4D1D-4641-AB72-CE3413D6B6ED}">
      <dgm:prSet/>
      <dgm:spPr/>
      <dgm:t>
        <a:bodyPr/>
        <a:lstStyle/>
        <a:p>
          <a:endParaRPr lang="en-US"/>
        </a:p>
      </dgm:t>
    </dgm:pt>
    <dgm:pt modelId="{F7C15222-9EDC-B641-973C-6647BBCCFC80}" type="sibTrans" cxnId="{6CF09537-4D1D-4641-AB72-CE3413D6B6ED}">
      <dgm:prSet/>
      <dgm:spPr/>
      <dgm:t>
        <a:bodyPr/>
        <a:lstStyle/>
        <a:p>
          <a:endParaRPr lang="en-US"/>
        </a:p>
      </dgm:t>
    </dgm:pt>
    <dgm:pt modelId="{7B15998E-32EC-444A-AFCF-AFD3B539362B}">
      <dgm:prSet phldrT="[Text]" custT="1"/>
      <dgm:spPr/>
      <dgm:t>
        <a:bodyPr/>
        <a:lstStyle/>
        <a:p>
          <a:r>
            <a:rPr lang="en-US" sz="2200" dirty="0" smtClean="0"/>
            <a:t>Annex D: Energy efficiency measures (Sweden)</a:t>
          </a:r>
          <a:endParaRPr lang="en-US" sz="2200" dirty="0"/>
        </a:p>
      </dgm:t>
    </dgm:pt>
    <dgm:pt modelId="{F7430EF1-9DBF-684F-BBA2-091F83DC669D}" type="parTrans" cxnId="{E0CC406A-D321-2F4F-847E-772AFA4489AA}">
      <dgm:prSet/>
      <dgm:spPr/>
      <dgm:t>
        <a:bodyPr/>
        <a:lstStyle/>
        <a:p>
          <a:endParaRPr lang="en-US"/>
        </a:p>
      </dgm:t>
    </dgm:pt>
    <dgm:pt modelId="{A0138CEC-2F65-EB4A-8559-D9455DA0B885}" type="sibTrans" cxnId="{E0CC406A-D321-2F4F-847E-772AFA4489AA}">
      <dgm:prSet/>
      <dgm:spPr/>
      <dgm:t>
        <a:bodyPr/>
        <a:lstStyle/>
        <a:p>
          <a:endParaRPr lang="en-US"/>
        </a:p>
      </dgm:t>
    </dgm:pt>
    <dgm:pt modelId="{3BFAC8C2-4646-2043-BD31-0D609C81B43C}">
      <dgm:prSet phldrT="[Text]" custT="1"/>
      <dgm:spPr/>
      <dgm:t>
        <a:bodyPr/>
        <a:lstStyle/>
        <a:p>
          <a:r>
            <a:rPr lang="en-US" sz="2200" dirty="0" smtClean="0"/>
            <a:t>Annex E: The potential of gas for more efficient heating </a:t>
          </a:r>
          <a:endParaRPr lang="en-US" sz="2200" dirty="0"/>
        </a:p>
      </dgm:t>
    </dgm:pt>
    <dgm:pt modelId="{F9EEA0C1-AA00-3549-A219-564361B42AFF}" type="parTrans" cxnId="{0555C081-1C8C-7A4D-BF4C-016E5B71A6A6}">
      <dgm:prSet/>
      <dgm:spPr/>
      <dgm:t>
        <a:bodyPr/>
        <a:lstStyle/>
        <a:p>
          <a:endParaRPr lang="en-US"/>
        </a:p>
      </dgm:t>
    </dgm:pt>
    <dgm:pt modelId="{B1BDB40B-E45D-914B-8350-EA4E8842DC7E}" type="sibTrans" cxnId="{0555C081-1C8C-7A4D-BF4C-016E5B71A6A6}">
      <dgm:prSet/>
      <dgm:spPr/>
      <dgm:t>
        <a:bodyPr/>
        <a:lstStyle/>
        <a:p>
          <a:endParaRPr lang="en-US"/>
        </a:p>
      </dgm:t>
    </dgm:pt>
    <dgm:pt modelId="{55629112-79DD-4847-8D4D-F55C3AAFF295}">
      <dgm:prSet custT="1"/>
      <dgm:spPr/>
      <dgm:t>
        <a:bodyPr/>
        <a:lstStyle/>
        <a:p>
          <a:r>
            <a:rPr lang="en-US" sz="2200" dirty="0" smtClean="0"/>
            <a:t>Annex F: Members of the Working Group</a:t>
          </a:r>
          <a:endParaRPr lang="en-US" sz="2200" dirty="0"/>
        </a:p>
      </dgm:t>
    </dgm:pt>
    <dgm:pt modelId="{AB621234-ADB0-CB4B-A468-0D5AD5D2C3DE}" type="parTrans" cxnId="{A0BB1DBD-B22A-3343-8643-DAFFD0EC3324}">
      <dgm:prSet/>
      <dgm:spPr/>
      <dgm:t>
        <a:bodyPr/>
        <a:lstStyle/>
        <a:p>
          <a:endParaRPr lang="en-US"/>
        </a:p>
      </dgm:t>
    </dgm:pt>
    <dgm:pt modelId="{8DD655E3-766F-454A-BC72-38DEAD52B8D6}" type="sibTrans" cxnId="{A0BB1DBD-B22A-3343-8643-DAFFD0EC3324}">
      <dgm:prSet/>
      <dgm:spPr/>
      <dgm:t>
        <a:bodyPr/>
        <a:lstStyle/>
        <a:p>
          <a:endParaRPr lang="en-US"/>
        </a:p>
      </dgm:t>
    </dgm:pt>
    <dgm:pt modelId="{BD8DD55A-0EDE-C447-A2C9-67E1CE28681D}">
      <dgm:prSet custT="1"/>
      <dgm:spPr/>
      <dgm:t>
        <a:bodyPr/>
        <a:lstStyle/>
        <a:p>
          <a:r>
            <a:rPr lang="en-US" sz="2200" dirty="0" smtClean="0"/>
            <a:t>Annex B: </a:t>
          </a:r>
          <a:r>
            <a:rPr lang="en-US" sz="2200" dirty="0" err="1" smtClean="0"/>
            <a:t>Farmivirta</a:t>
          </a:r>
          <a:r>
            <a:rPr lang="en-US" sz="2200" dirty="0" smtClean="0"/>
            <a:t> (Finland) </a:t>
          </a:r>
          <a:endParaRPr lang="en-US" sz="2200" dirty="0"/>
        </a:p>
      </dgm:t>
    </dgm:pt>
    <dgm:pt modelId="{5C16501F-36EF-CA48-93A8-F37A275B8ABC}" type="parTrans" cxnId="{D318992A-0789-7942-BCD6-5A993CB52A89}">
      <dgm:prSet/>
      <dgm:spPr/>
      <dgm:t>
        <a:bodyPr/>
        <a:lstStyle/>
        <a:p>
          <a:endParaRPr lang="en-US"/>
        </a:p>
      </dgm:t>
    </dgm:pt>
    <dgm:pt modelId="{A174661E-94F1-2C49-8FD6-AED84D239118}" type="sibTrans" cxnId="{D318992A-0789-7942-BCD6-5A993CB52A89}">
      <dgm:prSet/>
      <dgm:spPr/>
      <dgm:t>
        <a:bodyPr/>
        <a:lstStyle/>
        <a:p>
          <a:endParaRPr lang="en-US"/>
        </a:p>
      </dgm:t>
    </dgm:pt>
    <dgm:pt modelId="{B96F6E1A-CF10-4B4B-8989-A64946DAE1BB}" type="pres">
      <dgm:prSet presAssocID="{3A7AEAD3-9164-024E-88A1-969CB6B1506C}" presName="linear" presStyleCnt="0">
        <dgm:presLayoutVars>
          <dgm:animLvl val="lvl"/>
          <dgm:resizeHandles val="exact"/>
        </dgm:presLayoutVars>
      </dgm:prSet>
      <dgm:spPr/>
    </dgm:pt>
    <dgm:pt modelId="{DAAD7962-65B8-C042-B893-0F934083D281}" type="pres">
      <dgm:prSet presAssocID="{BD8DD55A-0EDE-C447-A2C9-67E1CE28681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52308-80C7-C147-894D-68CC0EAB1E92}" type="pres">
      <dgm:prSet presAssocID="{A174661E-94F1-2C49-8FD6-AED84D239118}" presName="spacer" presStyleCnt="0"/>
      <dgm:spPr/>
    </dgm:pt>
    <dgm:pt modelId="{171CD8D3-E4B0-174C-B310-06F5403D3E8B}" type="pres">
      <dgm:prSet presAssocID="{77A87B59-BC8F-4949-9423-0BD9373F3D9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736E32-AC5A-624C-BFFF-861091E570F7}" type="pres">
      <dgm:prSet presAssocID="{F7C15222-9EDC-B641-973C-6647BBCCFC80}" presName="spacer" presStyleCnt="0"/>
      <dgm:spPr/>
    </dgm:pt>
    <dgm:pt modelId="{AB98CDAA-75A4-1E41-8195-BC2DF2A041EB}" type="pres">
      <dgm:prSet presAssocID="{7B15998E-32EC-444A-AFCF-AFD3B539362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2D55B-F395-2340-8C8A-33B23D81822D}" type="pres">
      <dgm:prSet presAssocID="{A0138CEC-2F65-EB4A-8559-D9455DA0B885}" presName="spacer" presStyleCnt="0"/>
      <dgm:spPr/>
    </dgm:pt>
    <dgm:pt modelId="{D28C7004-FDA2-154E-8A35-A7BE48F1B3DD}" type="pres">
      <dgm:prSet presAssocID="{3BFAC8C2-4646-2043-BD31-0D609C81B43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6BB07-4CE1-AB43-9196-B23B9B756847}" type="pres">
      <dgm:prSet presAssocID="{B1BDB40B-E45D-914B-8350-EA4E8842DC7E}" presName="spacer" presStyleCnt="0"/>
      <dgm:spPr/>
    </dgm:pt>
    <dgm:pt modelId="{FBD98A8E-8BC5-4C40-9534-F9B4C668829C}" type="pres">
      <dgm:prSet presAssocID="{55629112-79DD-4847-8D4D-F55C3AAFF29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C4BC30-AF05-294E-B5BB-6158F13DF1A5}" type="presOf" srcId="{BD8DD55A-0EDE-C447-A2C9-67E1CE28681D}" destId="{DAAD7962-65B8-C042-B893-0F934083D281}" srcOrd="0" destOrd="0" presId="urn:microsoft.com/office/officeart/2005/8/layout/vList2"/>
    <dgm:cxn modelId="{0555C081-1C8C-7A4D-BF4C-016E5B71A6A6}" srcId="{3A7AEAD3-9164-024E-88A1-969CB6B1506C}" destId="{3BFAC8C2-4646-2043-BD31-0D609C81B43C}" srcOrd="3" destOrd="0" parTransId="{F9EEA0C1-AA00-3549-A219-564361B42AFF}" sibTransId="{B1BDB40B-E45D-914B-8350-EA4E8842DC7E}"/>
    <dgm:cxn modelId="{A0BB1DBD-B22A-3343-8643-DAFFD0EC3324}" srcId="{3A7AEAD3-9164-024E-88A1-969CB6B1506C}" destId="{55629112-79DD-4847-8D4D-F55C3AAFF295}" srcOrd="4" destOrd="0" parTransId="{AB621234-ADB0-CB4B-A468-0D5AD5D2C3DE}" sibTransId="{8DD655E3-766F-454A-BC72-38DEAD52B8D6}"/>
    <dgm:cxn modelId="{FFDC6DF7-C904-714D-8A90-552F388CAB7C}" type="presOf" srcId="{55629112-79DD-4847-8D4D-F55C3AAFF295}" destId="{FBD98A8E-8BC5-4C40-9534-F9B4C668829C}" srcOrd="0" destOrd="0" presId="urn:microsoft.com/office/officeart/2005/8/layout/vList2"/>
    <dgm:cxn modelId="{D318992A-0789-7942-BCD6-5A993CB52A89}" srcId="{3A7AEAD3-9164-024E-88A1-969CB6B1506C}" destId="{BD8DD55A-0EDE-C447-A2C9-67E1CE28681D}" srcOrd="0" destOrd="0" parTransId="{5C16501F-36EF-CA48-93A8-F37A275B8ABC}" sibTransId="{A174661E-94F1-2C49-8FD6-AED84D239118}"/>
    <dgm:cxn modelId="{627750CD-822E-1B43-A278-F3887E7B89ED}" type="presOf" srcId="{3BFAC8C2-4646-2043-BD31-0D609C81B43C}" destId="{D28C7004-FDA2-154E-8A35-A7BE48F1B3DD}" srcOrd="0" destOrd="0" presId="urn:microsoft.com/office/officeart/2005/8/layout/vList2"/>
    <dgm:cxn modelId="{7ED98C6B-E998-5649-A40E-25DEB196E73B}" type="presOf" srcId="{77A87B59-BC8F-4949-9423-0BD9373F3D9A}" destId="{171CD8D3-E4B0-174C-B310-06F5403D3E8B}" srcOrd="0" destOrd="0" presId="urn:microsoft.com/office/officeart/2005/8/layout/vList2"/>
    <dgm:cxn modelId="{6CF09537-4D1D-4641-AB72-CE3413D6B6ED}" srcId="{3A7AEAD3-9164-024E-88A1-969CB6B1506C}" destId="{77A87B59-BC8F-4949-9423-0BD9373F3D9A}" srcOrd="1" destOrd="0" parTransId="{08EB8540-3B52-7640-9F1E-008DFAEF376F}" sibTransId="{F7C15222-9EDC-B641-973C-6647BBCCFC80}"/>
    <dgm:cxn modelId="{FF07EB43-5FB4-4E4C-8A78-086CE8EB5861}" type="presOf" srcId="{3A7AEAD3-9164-024E-88A1-969CB6B1506C}" destId="{B96F6E1A-CF10-4B4B-8989-A64946DAE1BB}" srcOrd="0" destOrd="0" presId="urn:microsoft.com/office/officeart/2005/8/layout/vList2"/>
    <dgm:cxn modelId="{C9DC6284-24A0-5447-8A89-C58E9A600ABA}" type="presOf" srcId="{7B15998E-32EC-444A-AFCF-AFD3B539362B}" destId="{AB98CDAA-75A4-1E41-8195-BC2DF2A041EB}" srcOrd="0" destOrd="0" presId="urn:microsoft.com/office/officeart/2005/8/layout/vList2"/>
    <dgm:cxn modelId="{E0CC406A-D321-2F4F-847E-772AFA4489AA}" srcId="{3A7AEAD3-9164-024E-88A1-969CB6B1506C}" destId="{7B15998E-32EC-444A-AFCF-AFD3B539362B}" srcOrd="2" destOrd="0" parTransId="{F7430EF1-9DBF-684F-BBA2-091F83DC669D}" sibTransId="{A0138CEC-2F65-EB4A-8559-D9455DA0B885}"/>
    <dgm:cxn modelId="{BE5754FE-45F3-5244-B319-0CC8AD6D9D8F}" type="presParOf" srcId="{B96F6E1A-CF10-4B4B-8989-A64946DAE1BB}" destId="{DAAD7962-65B8-C042-B893-0F934083D281}" srcOrd="0" destOrd="0" presId="urn:microsoft.com/office/officeart/2005/8/layout/vList2"/>
    <dgm:cxn modelId="{F2E03E8A-04E8-FB44-B1DC-6B507AE836FF}" type="presParOf" srcId="{B96F6E1A-CF10-4B4B-8989-A64946DAE1BB}" destId="{FDF52308-80C7-C147-894D-68CC0EAB1E92}" srcOrd="1" destOrd="0" presId="urn:microsoft.com/office/officeart/2005/8/layout/vList2"/>
    <dgm:cxn modelId="{3810EDC5-920A-7B4E-A407-CBC0EDD4FB03}" type="presParOf" srcId="{B96F6E1A-CF10-4B4B-8989-A64946DAE1BB}" destId="{171CD8D3-E4B0-174C-B310-06F5403D3E8B}" srcOrd="2" destOrd="0" presId="urn:microsoft.com/office/officeart/2005/8/layout/vList2"/>
    <dgm:cxn modelId="{4A3A04FC-1448-5B4D-BEC0-67768B7BACE8}" type="presParOf" srcId="{B96F6E1A-CF10-4B4B-8989-A64946DAE1BB}" destId="{41736E32-AC5A-624C-BFFF-861091E570F7}" srcOrd="3" destOrd="0" presId="urn:microsoft.com/office/officeart/2005/8/layout/vList2"/>
    <dgm:cxn modelId="{D21712B4-7CDF-674C-974C-7D1270BC0611}" type="presParOf" srcId="{B96F6E1A-CF10-4B4B-8989-A64946DAE1BB}" destId="{AB98CDAA-75A4-1E41-8195-BC2DF2A041EB}" srcOrd="4" destOrd="0" presId="urn:microsoft.com/office/officeart/2005/8/layout/vList2"/>
    <dgm:cxn modelId="{CCBD00B7-6920-CB4A-8B1E-FC86ED85DF74}" type="presParOf" srcId="{B96F6E1A-CF10-4B4B-8989-A64946DAE1BB}" destId="{ADA2D55B-F395-2340-8C8A-33B23D81822D}" srcOrd="5" destOrd="0" presId="urn:microsoft.com/office/officeart/2005/8/layout/vList2"/>
    <dgm:cxn modelId="{7DA8D4C8-831C-684A-A520-E7FEC8AF8F8F}" type="presParOf" srcId="{B96F6E1A-CF10-4B4B-8989-A64946DAE1BB}" destId="{D28C7004-FDA2-154E-8A35-A7BE48F1B3DD}" srcOrd="6" destOrd="0" presId="urn:microsoft.com/office/officeart/2005/8/layout/vList2"/>
    <dgm:cxn modelId="{275D0071-02B1-9E43-A676-0E58093B6A01}" type="presParOf" srcId="{B96F6E1A-CF10-4B4B-8989-A64946DAE1BB}" destId="{F8F6BB07-4CE1-AB43-9196-B23B9B756847}" srcOrd="7" destOrd="0" presId="urn:microsoft.com/office/officeart/2005/8/layout/vList2"/>
    <dgm:cxn modelId="{B54E40B6-905F-8849-AAE2-8D693B918FB8}" type="presParOf" srcId="{B96F6E1A-CF10-4B4B-8989-A64946DAE1BB}" destId="{FBD98A8E-8BC5-4C40-9534-F9B4C668829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4281A58-FD46-403C-AA57-457B77B88F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8A853BC-C81A-48F3-9342-1BF172B97BC5}">
      <dgm:prSet phldrT="[Text]" custT="1"/>
      <dgm:spPr>
        <a:solidFill>
          <a:srgbClr val="0F5494"/>
        </a:solidFill>
      </dgm:spPr>
      <dgm:t>
        <a:bodyPr/>
        <a:lstStyle/>
        <a:p>
          <a:r>
            <a:rPr lang="en-GB" sz="2200" dirty="0" smtClean="0"/>
            <a:t>Consumer empowerment through better information</a:t>
          </a:r>
          <a:endParaRPr lang="en-GB" sz="2200" dirty="0"/>
        </a:p>
      </dgm:t>
    </dgm:pt>
    <dgm:pt modelId="{FD97BB86-59F5-43B8-96F3-52895B0D81C8}" type="parTrans" cxnId="{60E18FB9-0FA2-4E5A-BDA3-C45F966E5494}">
      <dgm:prSet/>
      <dgm:spPr/>
      <dgm:t>
        <a:bodyPr/>
        <a:lstStyle/>
        <a:p>
          <a:endParaRPr lang="en-GB"/>
        </a:p>
      </dgm:t>
    </dgm:pt>
    <dgm:pt modelId="{1F6B238B-846D-4A49-9408-A392EAFED8AA}" type="sibTrans" cxnId="{60E18FB9-0FA2-4E5A-BDA3-C45F966E5494}">
      <dgm:prSet/>
      <dgm:spPr/>
      <dgm:t>
        <a:bodyPr/>
        <a:lstStyle/>
        <a:p>
          <a:endParaRPr lang="en-GB"/>
        </a:p>
      </dgm:t>
    </dgm:pt>
    <dgm:pt modelId="{F3889F30-2385-4DAD-A2B1-A2E7E1A84340}">
      <dgm:prSet phldrT="[Text]"/>
      <dgm:spPr/>
      <dgm:t>
        <a:bodyPr/>
        <a:lstStyle/>
        <a:p>
          <a:r>
            <a:rPr lang="en-GB" dirty="0" smtClean="0"/>
            <a:t>  Clarity and comparability of energy bills</a:t>
          </a:r>
          <a:endParaRPr lang="en-GB" dirty="0"/>
        </a:p>
      </dgm:t>
    </dgm:pt>
    <dgm:pt modelId="{64BB69F3-1E14-4EE6-BABF-FA0B811416F9}" type="parTrans" cxnId="{16292038-1789-42F5-B706-F7C05DEA3494}">
      <dgm:prSet/>
      <dgm:spPr/>
      <dgm:t>
        <a:bodyPr/>
        <a:lstStyle/>
        <a:p>
          <a:endParaRPr lang="en-GB"/>
        </a:p>
      </dgm:t>
    </dgm:pt>
    <dgm:pt modelId="{9A6BA413-DD51-4BBA-86B0-8C803315854E}" type="sibTrans" cxnId="{16292038-1789-42F5-B706-F7C05DEA3494}">
      <dgm:prSet/>
      <dgm:spPr/>
      <dgm:t>
        <a:bodyPr/>
        <a:lstStyle/>
        <a:p>
          <a:endParaRPr lang="en-GB"/>
        </a:p>
      </dgm:t>
    </dgm:pt>
    <dgm:pt modelId="{40AC0B06-0934-4B78-AB2B-3AF6FE57E927}">
      <dgm:prSet phldrT="[Text]" custT="1"/>
      <dgm:spPr>
        <a:solidFill>
          <a:srgbClr val="0F5494"/>
        </a:solidFill>
      </dgm:spPr>
      <dgm:t>
        <a:bodyPr/>
        <a:lstStyle/>
        <a:p>
          <a:r>
            <a:rPr lang="en-GB" sz="2200" dirty="0" smtClean="0"/>
            <a:t>Easy, quick and reliable switching</a:t>
          </a:r>
          <a:endParaRPr lang="en-GB" sz="2200" dirty="0"/>
        </a:p>
      </dgm:t>
    </dgm:pt>
    <dgm:pt modelId="{0A052CB8-6627-4484-8AE8-3EBBE8FCC93E}" type="parTrans" cxnId="{A17AC1B4-CE9F-452A-B4DF-C04FA4A51989}">
      <dgm:prSet/>
      <dgm:spPr/>
      <dgm:t>
        <a:bodyPr/>
        <a:lstStyle/>
        <a:p>
          <a:endParaRPr lang="en-GB"/>
        </a:p>
      </dgm:t>
    </dgm:pt>
    <dgm:pt modelId="{B2BF1135-02D9-488E-9829-B504974ED7E0}" type="sibTrans" cxnId="{A17AC1B4-CE9F-452A-B4DF-C04FA4A51989}">
      <dgm:prSet/>
      <dgm:spPr/>
      <dgm:t>
        <a:bodyPr/>
        <a:lstStyle/>
        <a:p>
          <a:endParaRPr lang="en-GB"/>
        </a:p>
      </dgm:t>
    </dgm:pt>
    <dgm:pt modelId="{B92F73E1-A081-4792-B0E5-51B4C189165E}">
      <dgm:prSet phldrT="[Text]"/>
      <dgm:spPr/>
      <dgm:t>
        <a:bodyPr/>
        <a:lstStyle/>
        <a:p>
          <a:endParaRPr lang="en-GB" dirty="0"/>
        </a:p>
      </dgm:t>
    </dgm:pt>
    <dgm:pt modelId="{4C331969-FFA5-4704-B7E9-611747F0CD11}" type="parTrans" cxnId="{B8195276-EE42-4962-8BD9-FD8A3C01BC74}">
      <dgm:prSet/>
      <dgm:spPr/>
      <dgm:t>
        <a:bodyPr/>
        <a:lstStyle/>
        <a:p>
          <a:endParaRPr lang="en-GB"/>
        </a:p>
      </dgm:t>
    </dgm:pt>
    <dgm:pt modelId="{74CEEC5D-0CDE-4AAB-BCD4-8288AC611598}" type="sibTrans" cxnId="{B8195276-EE42-4962-8BD9-FD8A3C01BC74}">
      <dgm:prSet/>
      <dgm:spPr/>
      <dgm:t>
        <a:bodyPr/>
        <a:lstStyle/>
        <a:p>
          <a:endParaRPr lang="en-GB"/>
        </a:p>
      </dgm:t>
    </dgm:pt>
    <dgm:pt modelId="{70691947-3AE7-4604-83EA-E5B27DF3B0DC}">
      <dgm:prSet phldrT="[Text]"/>
      <dgm:spPr/>
      <dgm:t>
        <a:bodyPr/>
        <a:lstStyle/>
        <a:p>
          <a:r>
            <a:rPr lang="en-GB" dirty="0" smtClean="0"/>
            <a:t>  Smart and timely access to consumption data</a:t>
          </a:r>
          <a:endParaRPr lang="en-GB" dirty="0"/>
        </a:p>
      </dgm:t>
    </dgm:pt>
    <dgm:pt modelId="{CDEA07D7-0D12-4DBC-9F22-76BF35B73DEA}" type="parTrans" cxnId="{0C0FF29F-F46D-464D-9072-8F6B379CCDFF}">
      <dgm:prSet/>
      <dgm:spPr/>
      <dgm:t>
        <a:bodyPr/>
        <a:lstStyle/>
        <a:p>
          <a:endParaRPr lang="en-GB"/>
        </a:p>
      </dgm:t>
    </dgm:pt>
    <dgm:pt modelId="{5F235528-E2FE-4935-928B-C330A0ECF637}" type="sibTrans" cxnId="{0C0FF29F-F46D-464D-9072-8F6B379CCDFF}">
      <dgm:prSet/>
      <dgm:spPr/>
      <dgm:t>
        <a:bodyPr/>
        <a:lstStyle/>
        <a:p>
          <a:endParaRPr lang="en-GB"/>
        </a:p>
      </dgm:t>
    </dgm:pt>
    <dgm:pt modelId="{A540E32E-8F4E-437D-BC1F-9FF1CD1BE8A8}">
      <dgm:prSet phldrT="[Text]"/>
      <dgm:spPr/>
      <dgm:t>
        <a:bodyPr/>
        <a:lstStyle/>
        <a:p>
          <a:r>
            <a:rPr lang="en-GB" dirty="0" smtClean="0"/>
            <a:t>  Independent, verified and customizable comparison tools</a:t>
          </a:r>
          <a:endParaRPr lang="en-GB" dirty="0"/>
        </a:p>
      </dgm:t>
    </dgm:pt>
    <dgm:pt modelId="{E78B214F-1CDB-4777-B5E5-DB019BD3E833}" type="parTrans" cxnId="{C704CEE9-B587-4C88-828D-5C1DF4A0FAE1}">
      <dgm:prSet/>
      <dgm:spPr/>
      <dgm:t>
        <a:bodyPr/>
        <a:lstStyle/>
        <a:p>
          <a:endParaRPr lang="en-GB"/>
        </a:p>
      </dgm:t>
    </dgm:pt>
    <dgm:pt modelId="{E92684B3-63F5-4A92-9FDA-4A8F0CC8BC98}" type="sibTrans" cxnId="{C704CEE9-B587-4C88-828D-5C1DF4A0FAE1}">
      <dgm:prSet/>
      <dgm:spPr/>
      <dgm:t>
        <a:bodyPr/>
        <a:lstStyle/>
        <a:p>
          <a:endParaRPr lang="en-GB"/>
        </a:p>
      </dgm:t>
    </dgm:pt>
    <dgm:pt modelId="{A6204736-C0C6-4B96-A039-351E5822DAEA}">
      <dgm:prSet phldrT="[Text]"/>
      <dgm:spPr/>
      <dgm:t>
        <a:bodyPr/>
        <a:lstStyle/>
        <a:p>
          <a:r>
            <a:rPr lang="en-GB" dirty="0" smtClean="0"/>
            <a:t>  Minimum standards for the presentation of offers </a:t>
          </a:r>
          <a:r>
            <a:rPr lang="en-GB" smtClean="0"/>
            <a:t>and </a:t>
          </a:r>
          <a:r>
            <a:rPr lang="en-GB" smtClean="0"/>
            <a:t>claims</a:t>
          </a:r>
          <a:endParaRPr lang="en-GB" dirty="0"/>
        </a:p>
      </dgm:t>
    </dgm:pt>
    <dgm:pt modelId="{83369FE1-6014-45B5-8A0D-1380EFD6D21F}" type="parTrans" cxnId="{144D0A85-6132-4DA3-9AD0-51DB7BAAD38F}">
      <dgm:prSet/>
      <dgm:spPr/>
      <dgm:t>
        <a:bodyPr/>
        <a:lstStyle/>
        <a:p>
          <a:endParaRPr lang="en-GB"/>
        </a:p>
      </dgm:t>
    </dgm:pt>
    <dgm:pt modelId="{BE8E5FDC-AD39-4D68-948F-4B51D46E6CB4}" type="sibTrans" cxnId="{144D0A85-6132-4DA3-9AD0-51DB7BAAD38F}">
      <dgm:prSet/>
      <dgm:spPr/>
      <dgm:t>
        <a:bodyPr/>
        <a:lstStyle/>
        <a:p>
          <a:endParaRPr lang="en-GB"/>
        </a:p>
      </dgm:t>
    </dgm:pt>
    <dgm:pt modelId="{E7B2B773-B7AA-4763-9BBF-4FB955EF2476}">
      <dgm:prSet custT="1"/>
      <dgm:spPr>
        <a:solidFill>
          <a:srgbClr val="0F5494"/>
        </a:solidFill>
      </dgm:spPr>
      <dgm:t>
        <a:bodyPr/>
        <a:lstStyle/>
        <a:p>
          <a:r>
            <a:rPr lang="en-GB" sz="2200" dirty="0" smtClean="0"/>
            <a:t>Energy consumer rights</a:t>
          </a:r>
          <a:endParaRPr lang="en-GB" sz="2200" dirty="0"/>
        </a:p>
      </dgm:t>
    </dgm:pt>
    <dgm:pt modelId="{F41B4ABE-F43B-4AD3-A457-565392BF95A0}" type="parTrans" cxnId="{D506B7E9-413E-4F5C-A02B-C1C2CA3032CC}">
      <dgm:prSet/>
      <dgm:spPr/>
      <dgm:t>
        <a:bodyPr/>
        <a:lstStyle/>
        <a:p>
          <a:endParaRPr lang="en-GB"/>
        </a:p>
      </dgm:t>
    </dgm:pt>
    <dgm:pt modelId="{A3919C0B-13CA-4966-877F-850CD8AB1749}" type="sibTrans" cxnId="{D506B7E9-413E-4F5C-A02B-C1C2CA3032CC}">
      <dgm:prSet/>
      <dgm:spPr/>
      <dgm:t>
        <a:bodyPr/>
        <a:lstStyle/>
        <a:p>
          <a:endParaRPr lang="en-GB"/>
        </a:p>
      </dgm:t>
    </dgm:pt>
    <dgm:pt modelId="{742C4D17-4F52-45FF-A7C2-83F1FD65D69B}" type="pres">
      <dgm:prSet presAssocID="{64281A58-FD46-403C-AA57-457B77B88F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834299B-E0A7-41B6-A3F9-70330562E81C}" type="pres">
      <dgm:prSet presAssocID="{08A853BC-C81A-48F3-9342-1BF172B97BC5}" presName="parentText" presStyleLbl="node1" presStyleIdx="0" presStyleCnt="3" custLinFactNeighborX="165" custLinFactNeighborY="-771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6B0E3C-2DCD-4067-AFB5-7537C5D89515}" type="pres">
      <dgm:prSet presAssocID="{08A853BC-C81A-48F3-9342-1BF172B97BC5}" presName="childText" presStyleLbl="revTx" presStyleIdx="0" presStyleCnt="2" custScaleY="82890" custLinFactNeighborY="-187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80D880-8939-44D2-8703-52E12C22769E}" type="pres">
      <dgm:prSet presAssocID="{40AC0B06-0934-4B78-AB2B-3AF6FE57E927}" presName="parentText" presStyleLbl="node1" presStyleIdx="1" presStyleCnt="3" custLinFactNeighborY="-824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A2B247-0976-4B7D-AA46-E46AA79A01BB}" type="pres">
      <dgm:prSet presAssocID="{40AC0B06-0934-4B78-AB2B-3AF6FE57E92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BBF54A-CE77-4947-937D-BE434B0B0FEC}" type="pres">
      <dgm:prSet presAssocID="{E7B2B773-B7AA-4763-9BBF-4FB955EF2476}" presName="parentText" presStyleLbl="node1" presStyleIdx="2" presStyleCnt="3" custScaleX="100000" custScaleY="92625" custLinFactNeighborX="-251" custLinFactNeighborY="-8293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8195276-EE42-4962-8BD9-FD8A3C01BC74}" srcId="{40AC0B06-0934-4B78-AB2B-3AF6FE57E927}" destId="{B92F73E1-A081-4792-B0E5-51B4C189165E}" srcOrd="0" destOrd="0" parTransId="{4C331969-FFA5-4704-B7E9-611747F0CD11}" sibTransId="{74CEEC5D-0CDE-4AAB-BCD4-8288AC611598}"/>
    <dgm:cxn modelId="{144D0A85-6132-4DA3-9AD0-51DB7BAAD38F}" srcId="{08A853BC-C81A-48F3-9342-1BF172B97BC5}" destId="{A6204736-C0C6-4B96-A039-351E5822DAEA}" srcOrd="3" destOrd="0" parTransId="{83369FE1-6014-45B5-8A0D-1380EFD6D21F}" sibTransId="{BE8E5FDC-AD39-4D68-948F-4B51D46E6CB4}"/>
    <dgm:cxn modelId="{C704CEE9-B587-4C88-828D-5C1DF4A0FAE1}" srcId="{08A853BC-C81A-48F3-9342-1BF172B97BC5}" destId="{A540E32E-8F4E-437D-BC1F-9FF1CD1BE8A8}" srcOrd="2" destOrd="0" parTransId="{E78B214F-1CDB-4777-B5E5-DB019BD3E833}" sibTransId="{E92684B3-63F5-4A92-9FDA-4A8F0CC8BC98}"/>
    <dgm:cxn modelId="{86B232A9-7EB8-4DB5-BF0E-AD05EAC49081}" type="presOf" srcId="{08A853BC-C81A-48F3-9342-1BF172B97BC5}" destId="{F834299B-E0A7-41B6-A3F9-70330562E81C}" srcOrd="0" destOrd="0" presId="urn:microsoft.com/office/officeart/2005/8/layout/vList2"/>
    <dgm:cxn modelId="{8676CDF6-6524-4038-A0C1-0E56FF6A3601}" type="presOf" srcId="{E7B2B773-B7AA-4763-9BBF-4FB955EF2476}" destId="{35BBF54A-CE77-4947-937D-BE434B0B0FEC}" srcOrd="0" destOrd="0" presId="urn:microsoft.com/office/officeart/2005/8/layout/vList2"/>
    <dgm:cxn modelId="{F301DF4E-AF9F-4C7A-95D8-C4019B196DEE}" type="presOf" srcId="{70691947-3AE7-4604-83EA-E5B27DF3B0DC}" destId="{0E6B0E3C-2DCD-4067-AFB5-7537C5D89515}" srcOrd="0" destOrd="1" presId="urn:microsoft.com/office/officeart/2005/8/layout/vList2"/>
    <dgm:cxn modelId="{16292038-1789-42F5-B706-F7C05DEA3494}" srcId="{08A853BC-C81A-48F3-9342-1BF172B97BC5}" destId="{F3889F30-2385-4DAD-A2B1-A2E7E1A84340}" srcOrd="0" destOrd="0" parTransId="{64BB69F3-1E14-4EE6-BABF-FA0B811416F9}" sibTransId="{9A6BA413-DD51-4BBA-86B0-8C803315854E}"/>
    <dgm:cxn modelId="{A17AC1B4-CE9F-452A-B4DF-C04FA4A51989}" srcId="{64281A58-FD46-403C-AA57-457B77B88F1B}" destId="{40AC0B06-0934-4B78-AB2B-3AF6FE57E927}" srcOrd="1" destOrd="0" parTransId="{0A052CB8-6627-4484-8AE8-3EBBE8FCC93E}" sibTransId="{B2BF1135-02D9-488E-9829-B504974ED7E0}"/>
    <dgm:cxn modelId="{0C0FF29F-F46D-464D-9072-8F6B379CCDFF}" srcId="{08A853BC-C81A-48F3-9342-1BF172B97BC5}" destId="{70691947-3AE7-4604-83EA-E5B27DF3B0DC}" srcOrd="1" destOrd="0" parTransId="{CDEA07D7-0D12-4DBC-9F22-76BF35B73DEA}" sibTransId="{5F235528-E2FE-4935-928B-C330A0ECF637}"/>
    <dgm:cxn modelId="{6A883430-6E5E-4450-9B28-A333A8126D76}" type="presOf" srcId="{F3889F30-2385-4DAD-A2B1-A2E7E1A84340}" destId="{0E6B0E3C-2DCD-4067-AFB5-7537C5D89515}" srcOrd="0" destOrd="0" presId="urn:microsoft.com/office/officeart/2005/8/layout/vList2"/>
    <dgm:cxn modelId="{065C01E2-D210-4B40-86B5-567771D61093}" type="presOf" srcId="{40AC0B06-0934-4B78-AB2B-3AF6FE57E927}" destId="{0A80D880-8939-44D2-8703-52E12C22769E}" srcOrd="0" destOrd="0" presId="urn:microsoft.com/office/officeart/2005/8/layout/vList2"/>
    <dgm:cxn modelId="{60E18FB9-0FA2-4E5A-BDA3-C45F966E5494}" srcId="{64281A58-FD46-403C-AA57-457B77B88F1B}" destId="{08A853BC-C81A-48F3-9342-1BF172B97BC5}" srcOrd="0" destOrd="0" parTransId="{FD97BB86-59F5-43B8-96F3-52895B0D81C8}" sibTransId="{1F6B238B-846D-4A49-9408-A392EAFED8AA}"/>
    <dgm:cxn modelId="{A08D4821-0C20-4C82-A18B-7197D6B03970}" type="presOf" srcId="{B92F73E1-A081-4792-B0E5-51B4C189165E}" destId="{B4A2B247-0976-4B7D-AA46-E46AA79A01BB}" srcOrd="0" destOrd="0" presId="urn:microsoft.com/office/officeart/2005/8/layout/vList2"/>
    <dgm:cxn modelId="{D506B7E9-413E-4F5C-A02B-C1C2CA3032CC}" srcId="{64281A58-FD46-403C-AA57-457B77B88F1B}" destId="{E7B2B773-B7AA-4763-9BBF-4FB955EF2476}" srcOrd="2" destOrd="0" parTransId="{F41B4ABE-F43B-4AD3-A457-565392BF95A0}" sibTransId="{A3919C0B-13CA-4966-877F-850CD8AB1749}"/>
    <dgm:cxn modelId="{0F52D6D6-E084-4316-8766-691462F8EEE3}" type="presOf" srcId="{A540E32E-8F4E-437D-BC1F-9FF1CD1BE8A8}" destId="{0E6B0E3C-2DCD-4067-AFB5-7537C5D89515}" srcOrd="0" destOrd="2" presId="urn:microsoft.com/office/officeart/2005/8/layout/vList2"/>
    <dgm:cxn modelId="{C9F8CE22-03B4-4623-A201-9B9DE7CE7CAC}" type="presOf" srcId="{A6204736-C0C6-4B96-A039-351E5822DAEA}" destId="{0E6B0E3C-2DCD-4067-AFB5-7537C5D89515}" srcOrd="0" destOrd="3" presId="urn:microsoft.com/office/officeart/2005/8/layout/vList2"/>
    <dgm:cxn modelId="{16CCC991-6E96-4B95-AE27-894C0DCA63B9}" type="presOf" srcId="{64281A58-FD46-403C-AA57-457B77B88F1B}" destId="{742C4D17-4F52-45FF-A7C2-83F1FD65D69B}" srcOrd="0" destOrd="0" presId="urn:microsoft.com/office/officeart/2005/8/layout/vList2"/>
    <dgm:cxn modelId="{20330053-6B28-4991-9A78-1AD6A71E854C}" type="presParOf" srcId="{742C4D17-4F52-45FF-A7C2-83F1FD65D69B}" destId="{F834299B-E0A7-41B6-A3F9-70330562E81C}" srcOrd="0" destOrd="0" presId="urn:microsoft.com/office/officeart/2005/8/layout/vList2"/>
    <dgm:cxn modelId="{718D4502-DEB0-434C-A28C-5BA11CDEE404}" type="presParOf" srcId="{742C4D17-4F52-45FF-A7C2-83F1FD65D69B}" destId="{0E6B0E3C-2DCD-4067-AFB5-7537C5D89515}" srcOrd="1" destOrd="0" presId="urn:microsoft.com/office/officeart/2005/8/layout/vList2"/>
    <dgm:cxn modelId="{B2B62052-CB90-4A96-ADE9-3713EADA2E2A}" type="presParOf" srcId="{742C4D17-4F52-45FF-A7C2-83F1FD65D69B}" destId="{0A80D880-8939-44D2-8703-52E12C22769E}" srcOrd="2" destOrd="0" presId="urn:microsoft.com/office/officeart/2005/8/layout/vList2"/>
    <dgm:cxn modelId="{4ADBE9C6-7782-452F-97F8-38D2EB0FA692}" type="presParOf" srcId="{742C4D17-4F52-45FF-A7C2-83F1FD65D69B}" destId="{B4A2B247-0976-4B7D-AA46-E46AA79A01BB}" srcOrd="3" destOrd="0" presId="urn:microsoft.com/office/officeart/2005/8/layout/vList2"/>
    <dgm:cxn modelId="{AD5D2A17-A6F5-4C17-AD53-1FE428B09674}" type="presParOf" srcId="{742C4D17-4F52-45FF-A7C2-83F1FD65D69B}" destId="{35BBF54A-CE77-4947-937D-BE434B0B0FE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4299B-E0A7-41B6-A3F9-70330562E81C}">
      <dsp:nvSpPr>
        <dsp:cNvPr id="0" name=""/>
        <dsp:cNvSpPr/>
      </dsp:nvSpPr>
      <dsp:spPr>
        <a:xfrm>
          <a:off x="0" y="72866"/>
          <a:ext cx="8229600" cy="887445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700" kern="1200" dirty="0" smtClean="0"/>
            <a:t>Part 1</a:t>
          </a:r>
          <a:endParaRPr lang="en-GB" sz="3700" kern="1200" dirty="0"/>
        </a:p>
      </dsp:txBody>
      <dsp:txXfrm>
        <a:off x="43321" y="116187"/>
        <a:ext cx="8142958" cy="800803"/>
      </dsp:txXfrm>
    </dsp:sp>
    <dsp:sp modelId="{0E6B0E3C-2DCD-4067-AFB5-7537C5D89515}">
      <dsp:nvSpPr>
        <dsp:cNvPr id="0" name=""/>
        <dsp:cNvSpPr/>
      </dsp:nvSpPr>
      <dsp:spPr>
        <a:xfrm>
          <a:off x="0" y="960311"/>
          <a:ext cx="8229600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900" kern="1200" dirty="0" smtClean="0"/>
            <a:t>Interim Report at 7</a:t>
          </a:r>
          <a:r>
            <a:rPr lang="en-GB" sz="2900" kern="1200" baseline="30000" dirty="0" smtClean="0"/>
            <a:t>th</a:t>
          </a:r>
          <a:r>
            <a:rPr lang="en-GB" sz="2900" kern="1200" dirty="0" smtClean="0"/>
            <a:t> CEF 2015</a:t>
          </a:r>
          <a:endParaRPr lang="en-GB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900" kern="1200" dirty="0" smtClean="0"/>
            <a:t>Finalised for 8</a:t>
          </a:r>
          <a:r>
            <a:rPr lang="en-GB" sz="2900" kern="1200" baseline="30000" dirty="0" smtClean="0"/>
            <a:t>th</a:t>
          </a:r>
          <a:r>
            <a:rPr lang="en-GB" sz="2900" kern="1200" dirty="0" smtClean="0"/>
            <a:t> CEF 2016 </a:t>
          </a:r>
          <a:endParaRPr lang="en-GB" sz="2900" kern="1200" dirty="0"/>
        </a:p>
      </dsp:txBody>
      <dsp:txXfrm>
        <a:off x="0" y="960311"/>
        <a:ext cx="8229600" cy="995670"/>
      </dsp:txXfrm>
    </dsp:sp>
    <dsp:sp modelId="{0A80D880-8939-44D2-8703-52E12C22769E}">
      <dsp:nvSpPr>
        <dsp:cNvPr id="0" name=""/>
        <dsp:cNvSpPr/>
      </dsp:nvSpPr>
      <dsp:spPr>
        <a:xfrm>
          <a:off x="0" y="1955981"/>
          <a:ext cx="8229600" cy="887445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700" kern="1200" dirty="0" smtClean="0"/>
            <a:t>Draft Part </a:t>
          </a:r>
          <a:r>
            <a:rPr lang="en-GB" sz="3700" kern="1200" dirty="0" smtClean="0"/>
            <a:t>2</a:t>
          </a:r>
          <a:endParaRPr lang="en-GB" sz="3700" kern="1200" dirty="0"/>
        </a:p>
      </dsp:txBody>
      <dsp:txXfrm>
        <a:off x="43321" y="1999302"/>
        <a:ext cx="8142958" cy="800803"/>
      </dsp:txXfrm>
    </dsp:sp>
    <dsp:sp modelId="{B4A2B247-0976-4B7D-AA46-E46AA79A01BB}">
      <dsp:nvSpPr>
        <dsp:cNvPr id="0" name=""/>
        <dsp:cNvSpPr/>
      </dsp:nvSpPr>
      <dsp:spPr>
        <a:xfrm>
          <a:off x="0" y="2843426"/>
          <a:ext cx="8229600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900" kern="1200" dirty="0" smtClean="0"/>
            <a:t>Work in progress to be finalised in 2016</a:t>
          </a:r>
          <a:endParaRPr lang="en-GB" sz="2900" kern="1200" dirty="0"/>
        </a:p>
      </dsp:txBody>
      <dsp:txXfrm>
        <a:off x="0" y="2843426"/>
        <a:ext cx="8229600" cy="612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D7962-65B8-C042-B893-0F934083D281}">
      <dsp:nvSpPr>
        <dsp:cNvPr id="0" name=""/>
        <dsp:cNvSpPr/>
      </dsp:nvSpPr>
      <dsp:spPr>
        <a:xfrm>
          <a:off x="0" y="55721"/>
          <a:ext cx="8229600" cy="6236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Ch. 1: Mandate of the WG</a:t>
          </a:r>
          <a:endParaRPr lang="en-US" sz="2600" kern="1200" dirty="0"/>
        </a:p>
      </dsp:txBody>
      <dsp:txXfrm>
        <a:off x="30442" y="86163"/>
        <a:ext cx="8168716" cy="562726"/>
      </dsp:txXfrm>
    </dsp:sp>
    <dsp:sp modelId="{171CD8D3-E4B0-174C-B310-06F5403D3E8B}">
      <dsp:nvSpPr>
        <dsp:cNvPr id="0" name=""/>
        <dsp:cNvSpPr/>
      </dsp:nvSpPr>
      <dsp:spPr>
        <a:xfrm>
          <a:off x="0" y="754211"/>
          <a:ext cx="8229600" cy="6236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Ch. 2: Energy markets in 2015</a:t>
          </a:r>
          <a:endParaRPr lang="en-US" sz="2600" kern="1200" dirty="0"/>
        </a:p>
      </dsp:txBody>
      <dsp:txXfrm>
        <a:off x="30442" y="784653"/>
        <a:ext cx="8168716" cy="562726"/>
      </dsp:txXfrm>
    </dsp:sp>
    <dsp:sp modelId="{AB98CDAA-75A4-1E41-8195-BC2DF2A041EB}">
      <dsp:nvSpPr>
        <dsp:cNvPr id="0" name=""/>
        <dsp:cNvSpPr/>
      </dsp:nvSpPr>
      <dsp:spPr>
        <a:xfrm>
          <a:off x="0" y="1452701"/>
          <a:ext cx="8229600" cy="6236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Ch. 3: Active energy use &amp; citizenship</a:t>
          </a:r>
          <a:endParaRPr lang="en-US" sz="2600" kern="1200" dirty="0"/>
        </a:p>
      </dsp:txBody>
      <dsp:txXfrm>
        <a:off x="30442" y="1483143"/>
        <a:ext cx="8168716" cy="562726"/>
      </dsp:txXfrm>
    </dsp:sp>
    <dsp:sp modelId="{D28C7004-FDA2-154E-8A35-A7BE48F1B3DD}">
      <dsp:nvSpPr>
        <dsp:cNvPr id="0" name=""/>
        <dsp:cNvSpPr/>
      </dsp:nvSpPr>
      <dsp:spPr>
        <a:xfrm>
          <a:off x="0" y="2151191"/>
          <a:ext cx="8229600" cy="6236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Ch. 4: Recommendations</a:t>
          </a:r>
          <a:endParaRPr lang="en-US" sz="2600" kern="1200" dirty="0"/>
        </a:p>
      </dsp:txBody>
      <dsp:txXfrm>
        <a:off x="30442" y="2181633"/>
        <a:ext cx="8168716" cy="562726"/>
      </dsp:txXfrm>
    </dsp:sp>
    <dsp:sp modelId="{FBD98A8E-8BC5-4C40-9534-F9B4C668829C}">
      <dsp:nvSpPr>
        <dsp:cNvPr id="0" name=""/>
        <dsp:cNvSpPr/>
      </dsp:nvSpPr>
      <dsp:spPr>
        <a:xfrm>
          <a:off x="0" y="2849681"/>
          <a:ext cx="8229600" cy="6236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Annexes A-F</a:t>
          </a:r>
          <a:endParaRPr lang="en-US" sz="2600" kern="1200" dirty="0"/>
        </a:p>
      </dsp:txBody>
      <dsp:txXfrm>
        <a:off x="30442" y="2880123"/>
        <a:ext cx="8168716" cy="5627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47B23-B512-4379-BD4F-A68E21252BB0}">
      <dsp:nvSpPr>
        <dsp:cNvPr id="0" name=""/>
        <dsp:cNvSpPr/>
      </dsp:nvSpPr>
      <dsp:spPr>
        <a:xfrm>
          <a:off x="3288517" y="1643212"/>
          <a:ext cx="1823769" cy="791993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>
              <a:solidFill>
                <a:schemeClr val="bg1"/>
              </a:solidFill>
            </a:rPr>
            <a:t>Chapter 3</a:t>
          </a:r>
          <a:endParaRPr lang="en-GB" sz="2500" kern="1200" dirty="0">
            <a:solidFill>
              <a:schemeClr val="bg1"/>
            </a:solidFill>
          </a:endParaRPr>
        </a:p>
      </dsp:txBody>
      <dsp:txXfrm>
        <a:off x="3327179" y="1681874"/>
        <a:ext cx="1746445" cy="714669"/>
      </dsp:txXfrm>
    </dsp:sp>
    <dsp:sp modelId="{CF20F64D-A407-4915-AC94-2AD08716F13F}">
      <dsp:nvSpPr>
        <dsp:cNvPr id="0" name=""/>
        <dsp:cNvSpPr/>
      </dsp:nvSpPr>
      <dsp:spPr>
        <a:xfrm rot="16253132">
          <a:off x="3896510" y="1328371"/>
          <a:ext cx="6297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2975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9D13E-7A3B-4D93-B864-A689436A9FCF}">
      <dsp:nvSpPr>
        <dsp:cNvPr id="0" name=""/>
        <dsp:cNvSpPr/>
      </dsp:nvSpPr>
      <dsp:spPr>
        <a:xfrm>
          <a:off x="3215575" y="172666"/>
          <a:ext cx="2014355" cy="840863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bg1"/>
              </a:solidFill>
            </a:rPr>
            <a:t>1. Demand Response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3256623" y="213714"/>
        <a:ext cx="1932259" cy="758767"/>
      </dsp:txXfrm>
    </dsp:sp>
    <dsp:sp modelId="{9EC2361A-65C8-41F1-A1C3-5472275B967E}">
      <dsp:nvSpPr>
        <dsp:cNvPr id="0" name=""/>
        <dsp:cNvSpPr/>
      </dsp:nvSpPr>
      <dsp:spPr>
        <a:xfrm rot="20731429">
          <a:off x="5099025" y="1699370"/>
          <a:ext cx="8353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537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7811D-A170-4130-AE2A-6C00043533C9}">
      <dsp:nvSpPr>
        <dsp:cNvPr id="0" name=""/>
        <dsp:cNvSpPr/>
      </dsp:nvSpPr>
      <dsp:spPr>
        <a:xfrm>
          <a:off x="5921143" y="863904"/>
          <a:ext cx="2086909" cy="923320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bg1"/>
              </a:solidFill>
            </a:rPr>
            <a:t>2. Energy Efficiency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5966216" y="908977"/>
        <a:ext cx="1996763" cy="833174"/>
      </dsp:txXfrm>
    </dsp:sp>
    <dsp:sp modelId="{27D3CDAA-4ABF-4BE5-93FA-BEFCC5022589}">
      <dsp:nvSpPr>
        <dsp:cNvPr id="0" name=""/>
        <dsp:cNvSpPr/>
      </dsp:nvSpPr>
      <dsp:spPr>
        <a:xfrm rot="1065966">
          <a:off x="5089296" y="2478481"/>
          <a:ext cx="9641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6413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0A72A-4F69-4FAD-8944-A8E6A500B3B2}">
      <dsp:nvSpPr>
        <dsp:cNvPr id="0" name=""/>
        <dsp:cNvSpPr/>
      </dsp:nvSpPr>
      <dsp:spPr>
        <a:xfrm>
          <a:off x="6030437" y="2507331"/>
          <a:ext cx="1958670" cy="864068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bg1"/>
              </a:solidFill>
            </a:rPr>
            <a:t>3. Collective Switching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6072617" y="2549511"/>
        <a:ext cx="1874310" cy="779708"/>
      </dsp:txXfrm>
    </dsp:sp>
    <dsp:sp modelId="{EC382C04-ADF0-4647-8BE2-5405DB1F8751}">
      <dsp:nvSpPr>
        <dsp:cNvPr id="0" name=""/>
        <dsp:cNvSpPr/>
      </dsp:nvSpPr>
      <dsp:spPr>
        <a:xfrm rot="5408827">
          <a:off x="3919977" y="2713896"/>
          <a:ext cx="5573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738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737884-326E-471D-8767-64825F50727F}">
      <dsp:nvSpPr>
        <dsp:cNvPr id="0" name=""/>
        <dsp:cNvSpPr/>
      </dsp:nvSpPr>
      <dsp:spPr>
        <a:xfrm>
          <a:off x="3161909" y="2992587"/>
          <a:ext cx="2069889" cy="856060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bg1"/>
              </a:solidFill>
            </a:rPr>
            <a:t>4. Energy Cooperatives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3203698" y="3034376"/>
        <a:ext cx="1986311" cy="772482"/>
      </dsp:txXfrm>
    </dsp:sp>
    <dsp:sp modelId="{63466D3D-262E-44E8-9113-FBAF80BCF2F0}">
      <dsp:nvSpPr>
        <dsp:cNvPr id="0" name=""/>
        <dsp:cNvSpPr/>
      </dsp:nvSpPr>
      <dsp:spPr>
        <a:xfrm rot="9771764">
          <a:off x="2256030" y="2475961"/>
          <a:ext cx="10559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59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9F98C-B183-4ACF-9BD8-E63F9B2830B7}">
      <dsp:nvSpPr>
        <dsp:cNvPr id="0" name=""/>
        <dsp:cNvSpPr/>
      </dsp:nvSpPr>
      <dsp:spPr>
        <a:xfrm>
          <a:off x="198842" y="2520285"/>
          <a:ext cx="2080628" cy="864060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bg1"/>
              </a:solidFill>
            </a:rPr>
            <a:t>5. Community Projects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241022" y="2562465"/>
        <a:ext cx="1996268" cy="779700"/>
      </dsp:txXfrm>
    </dsp:sp>
    <dsp:sp modelId="{21C9B4DA-7A7E-451B-A8C4-AF3C933734B9}">
      <dsp:nvSpPr>
        <dsp:cNvPr id="0" name=""/>
        <dsp:cNvSpPr/>
      </dsp:nvSpPr>
      <dsp:spPr>
        <a:xfrm rot="11712914">
          <a:off x="2513536" y="1687685"/>
          <a:ext cx="7888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8880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88140-E6CE-4888-869E-75C585FD647C}">
      <dsp:nvSpPr>
        <dsp:cNvPr id="0" name=""/>
        <dsp:cNvSpPr/>
      </dsp:nvSpPr>
      <dsp:spPr>
        <a:xfrm>
          <a:off x="78625" y="923351"/>
          <a:ext cx="2467788" cy="660824"/>
        </a:xfrm>
        <a:prstGeom prst="roundRect">
          <a:avLst/>
        </a:prstGeom>
        <a:solidFill>
          <a:srgbClr val="0F549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bg1"/>
              </a:solidFill>
            </a:rPr>
            <a:t>6. Intermediaries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110884" y="955610"/>
        <a:ext cx="2403270" cy="5963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5E2EC-8C74-474D-B118-A32BDEF969AA}">
      <dsp:nvSpPr>
        <dsp:cNvPr id="0" name=""/>
        <dsp:cNvSpPr/>
      </dsp:nvSpPr>
      <dsp:spPr>
        <a:xfrm rot="5400000">
          <a:off x="-100849" y="136923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1</a:t>
          </a:r>
          <a:endParaRPr lang="en-GB" sz="1700" kern="1200" dirty="0"/>
        </a:p>
      </dsp:txBody>
      <dsp:txXfrm rot="-5400000">
        <a:off x="36075" y="319488"/>
        <a:ext cx="638978" cy="273848"/>
      </dsp:txXfrm>
    </dsp:sp>
    <dsp:sp modelId="{D5A2A7C0-1988-4D25-9571-8BB5D8F1289F}">
      <dsp:nvSpPr>
        <dsp:cNvPr id="0" name=""/>
        <dsp:cNvSpPr/>
      </dsp:nvSpPr>
      <dsp:spPr>
        <a:xfrm rot="5400000">
          <a:off x="4138074" y="-3355793"/>
          <a:ext cx="593336" cy="73132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Competitive markets and EU policy design</a:t>
          </a:r>
          <a:endParaRPr lang="en-GB" sz="2200" kern="1200" dirty="0"/>
        </a:p>
      </dsp:txBody>
      <dsp:txXfrm rot="-5400000">
        <a:off x="778142" y="33103"/>
        <a:ext cx="7284236" cy="535408"/>
      </dsp:txXfrm>
    </dsp:sp>
    <dsp:sp modelId="{9E010C09-79C2-4A6E-B2A0-B1B8E417A56A}">
      <dsp:nvSpPr>
        <dsp:cNvPr id="0" name=""/>
        <dsp:cNvSpPr/>
      </dsp:nvSpPr>
      <dsp:spPr>
        <a:xfrm rot="5400000">
          <a:off x="-100849" y="934471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2</a:t>
          </a:r>
          <a:endParaRPr lang="en-GB" sz="1700" kern="1200" dirty="0"/>
        </a:p>
      </dsp:txBody>
      <dsp:txXfrm rot="-5400000">
        <a:off x="36075" y="1117036"/>
        <a:ext cx="638978" cy="273848"/>
      </dsp:txXfrm>
    </dsp:sp>
    <dsp:sp modelId="{0DB3E13D-9F9A-41BF-98CB-8524D55CCF53}">
      <dsp:nvSpPr>
        <dsp:cNvPr id="0" name=""/>
        <dsp:cNvSpPr/>
      </dsp:nvSpPr>
      <dsp:spPr>
        <a:xfrm rot="5400000">
          <a:off x="4138074" y="-2573738"/>
          <a:ext cx="593336" cy="73359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Transparency, user-friendly information &amp; trustworthy advice</a:t>
          </a:r>
          <a:endParaRPr lang="en-GB" sz="2200" kern="1200" dirty="0"/>
        </a:p>
      </dsp:txBody>
      <dsp:txXfrm rot="-5400000">
        <a:off x="766788" y="826512"/>
        <a:ext cx="7306944" cy="535408"/>
      </dsp:txXfrm>
    </dsp:sp>
    <dsp:sp modelId="{C1550143-3382-4C76-A4DA-9FF05BF279A3}">
      <dsp:nvSpPr>
        <dsp:cNvPr id="0" name=""/>
        <dsp:cNvSpPr/>
      </dsp:nvSpPr>
      <dsp:spPr>
        <a:xfrm rot="5400000">
          <a:off x="-100849" y="1727879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3</a:t>
          </a:r>
          <a:endParaRPr lang="en-GB" sz="1700" kern="1200" dirty="0"/>
        </a:p>
      </dsp:txBody>
      <dsp:txXfrm rot="-5400000">
        <a:off x="36075" y="1910444"/>
        <a:ext cx="638978" cy="273848"/>
      </dsp:txXfrm>
    </dsp:sp>
    <dsp:sp modelId="{2D8872D9-5EBA-4812-9D1C-35B5244422C1}">
      <dsp:nvSpPr>
        <dsp:cNvPr id="0" name=""/>
        <dsp:cNvSpPr/>
      </dsp:nvSpPr>
      <dsp:spPr>
        <a:xfrm rot="5400000">
          <a:off x="4149360" y="-1800141"/>
          <a:ext cx="587759" cy="73584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Regulatory framework and governance</a:t>
          </a:r>
          <a:endParaRPr lang="en-GB" sz="2200" kern="1200" dirty="0"/>
        </a:p>
      </dsp:txBody>
      <dsp:txXfrm rot="-5400000">
        <a:off x="764007" y="1613904"/>
        <a:ext cx="7329774" cy="530375"/>
      </dsp:txXfrm>
    </dsp:sp>
    <dsp:sp modelId="{789C5BB5-1250-431D-8EA9-4FBA90BAC6AA}">
      <dsp:nvSpPr>
        <dsp:cNvPr id="0" name=""/>
        <dsp:cNvSpPr/>
      </dsp:nvSpPr>
      <dsp:spPr>
        <a:xfrm rot="5400000">
          <a:off x="-100849" y="2521288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4</a:t>
          </a:r>
          <a:endParaRPr lang="en-GB" sz="1700" kern="1200" dirty="0"/>
        </a:p>
      </dsp:txBody>
      <dsp:txXfrm rot="-5400000">
        <a:off x="36075" y="2703853"/>
        <a:ext cx="638978" cy="273848"/>
      </dsp:txXfrm>
    </dsp:sp>
    <dsp:sp modelId="{945946BC-7477-4903-BC9B-D29AAC8223F8}">
      <dsp:nvSpPr>
        <dsp:cNvPr id="0" name=""/>
        <dsp:cNvSpPr/>
      </dsp:nvSpPr>
      <dsp:spPr>
        <a:xfrm rot="5400000">
          <a:off x="4138074" y="-1006509"/>
          <a:ext cx="593336" cy="73750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Support of innovation, energy efficiency at home, and demand response</a:t>
          </a:r>
          <a:endParaRPr lang="en-GB" sz="2200" kern="1200" dirty="0"/>
        </a:p>
      </dsp:txBody>
      <dsp:txXfrm rot="-5400000">
        <a:off x="747200" y="2413329"/>
        <a:ext cx="7346120" cy="535408"/>
      </dsp:txXfrm>
    </dsp:sp>
    <dsp:sp modelId="{8A6D8908-9522-4ADA-A140-BD03308E2DDE}">
      <dsp:nvSpPr>
        <dsp:cNvPr id="0" name=""/>
        <dsp:cNvSpPr/>
      </dsp:nvSpPr>
      <dsp:spPr>
        <a:xfrm rot="5400000">
          <a:off x="-100849" y="3314697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5</a:t>
          </a:r>
          <a:endParaRPr lang="en-GB" sz="1700" kern="1200" dirty="0"/>
        </a:p>
      </dsp:txBody>
      <dsp:txXfrm rot="-5400000">
        <a:off x="36075" y="3497262"/>
        <a:ext cx="638978" cy="273848"/>
      </dsp:txXfrm>
    </dsp:sp>
    <dsp:sp modelId="{D8221930-F8C1-41B0-A70D-F045B7315338}">
      <dsp:nvSpPr>
        <dsp:cNvPr id="0" name=""/>
        <dsp:cNvSpPr/>
      </dsp:nvSpPr>
      <dsp:spPr>
        <a:xfrm rot="5400000">
          <a:off x="4138074" y="-213100"/>
          <a:ext cx="593336" cy="73750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smtClean="0"/>
            <a:t>Stock taking of market developments</a:t>
          </a:r>
          <a:endParaRPr lang="en-GB" sz="2200" kern="1200"/>
        </a:p>
      </dsp:txBody>
      <dsp:txXfrm rot="-5400000">
        <a:off x="747200" y="3206738"/>
        <a:ext cx="7346120" cy="5354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5E2EC-8C74-474D-B118-A32BDEF969AA}">
      <dsp:nvSpPr>
        <dsp:cNvPr id="0" name=""/>
        <dsp:cNvSpPr/>
      </dsp:nvSpPr>
      <dsp:spPr>
        <a:xfrm rot="5400000">
          <a:off x="-100849" y="136923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1</a:t>
          </a:r>
          <a:endParaRPr lang="en-GB" sz="1700" kern="1200" dirty="0"/>
        </a:p>
      </dsp:txBody>
      <dsp:txXfrm rot="-5400000">
        <a:off x="36075" y="319488"/>
        <a:ext cx="638978" cy="273848"/>
      </dsp:txXfrm>
    </dsp:sp>
    <dsp:sp modelId="{D5A2A7C0-1988-4D25-9571-8BB5D8F1289F}">
      <dsp:nvSpPr>
        <dsp:cNvPr id="0" name=""/>
        <dsp:cNvSpPr/>
      </dsp:nvSpPr>
      <dsp:spPr>
        <a:xfrm rot="5400000">
          <a:off x="4138074" y="-3355793"/>
          <a:ext cx="593336" cy="73132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Examples of cooperatives working on energy</a:t>
          </a:r>
          <a:endParaRPr lang="en-GB" sz="2200" kern="1200" dirty="0"/>
        </a:p>
      </dsp:txBody>
      <dsp:txXfrm rot="-5400000">
        <a:off x="778142" y="33103"/>
        <a:ext cx="7284236" cy="535408"/>
      </dsp:txXfrm>
    </dsp:sp>
    <dsp:sp modelId="{9E010C09-79C2-4A6E-B2A0-B1B8E417A56A}">
      <dsp:nvSpPr>
        <dsp:cNvPr id="0" name=""/>
        <dsp:cNvSpPr/>
      </dsp:nvSpPr>
      <dsp:spPr>
        <a:xfrm rot="5400000">
          <a:off x="-100849" y="934471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2</a:t>
          </a:r>
          <a:endParaRPr lang="en-GB" sz="1700" kern="1200" dirty="0"/>
        </a:p>
      </dsp:txBody>
      <dsp:txXfrm rot="-5400000">
        <a:off x="36075" y="1117036"/>
        <a:ext cx="638978" cy="273848"/>
      </dsp:txXfrm>
    </dsp:sp>
    <dsp:sp modelId="{0DB3E13D-9F9A-41BF-98CB-8524D55CCF53}">
      <dsp:nvSpPr>
        <dsp:cNvPr id="0" name=""/>
        <dsp:cNvSpPr/>
      </dsp:nvSpPr>
      <dsp:spPr>
        <a:xfrm rot="5400000">
          <a:off x="4138074" y="-2573738"/>
          <a:ext cx="593336" cy="73359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Examples of collective switching campaigns</a:t>
          </a:r>
          <a:endParaRPr lang="en-GB" sz="2200" kern="1200" dirty="0"/>
        </a:p>
      </dsp:txBody>
      <dsp:txXfrm rot="-5400000">
        <a:off x="766788" y="826512"/>
        <a:ext cx="7306944" cy="535408"/>
      </dsp:txXfrm>
    </dsp:sp>
    <dsp:sp modelId="{C1550143-3382-4C76-A4DA-9FF05BF279A3}">
      <dsp:nvSpPr>
        <dsp:cNvPr id="0" name=""/>
        <dsp:cNvSpPr/>
      </dsp:nvSpPr>
      <dsp:spPr>
        <a:xfrm rot="5400000">
          <a:off x="-100849" y="1727879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3</a:t>
          </a:r>
          <a:endParaRPr lang="en-GB" sz="1700" kern="1200" dirty="0"/>
        </a:p>
      </dsp:txBody>
      <dsp:txXfrm rot="-5400000">
        <a:off x="36075" y="1910444"/>
        <a:ext cx="638978" cy="273848"/>
      </dsp:txXfrm>
    </dsp:sp>
    <dsp:sp modelId="{2D8872D9-5EBA-4812-9D1C-35B5244422C1}">
      <dsp:nvSpPr>
        <dsp:cNvPr id="0" name=""/>
        <dsp:cNvSpPr/>
      </dsp:nvSpPr>
      <dsp:spPr>
        <a:xfrm rot="5400000">
          <a:off x="4149360" y="-1800141"/>
          <a:ext cx="587759" cy="73584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Examples of collective switching and community energy schemes in the UK</a:t>
          </a:r>
          <a:endParaRPr lang="en-GB" sz="2200" kern="1200" dirty="0"/>
        </a:p>
      </dsp:txBody>
      <dsp:txXfrm rot="-5400000">
        <a:off x="764007" y="1613904"/>
        <a:ext cx="7329774" cy="530375"/>
      </dsp:txXfrm>
    </dsp:sp>
    <dsp:sp modelId="{789C5BB5-1250-431D-8EA9-4FBA90BAC6AA}">
      <dsp:nvSpPr>
        <dsp:cNvPr id="0" name=""/>
        <dsp:cNvSpPr/>
      </dsp:nvSpPr>
      <dsp:spPr>
        <a:xfrm rot="5400000">
          <a:off x="-100849" y="2521288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4</a:t>
          </a:r>
          <a:endParaRPr lang="en-GB" sz="1700" kern="1200" dirty="0"/>
        </a:p>
      </dsp:txBody>
      <dsp:txXfrm rot="-5400000">
        <a:off x="36075" y="2703853"/>
        <a:ext cx="638978" cy="273848"/>
      </dsp:txXfrm>
    </dsp:sp>
    <dsp:sp modelId="{945946BC-7477-4903-BC9B-D29AAC8223F8}">
      <dsp:nvSpPr>
        <dsp:cNvPr id="0" name=""/>
        <dsp:cNvSpPr/>
      </dsp:nvSpPr>
      <dsp:spPr>
        <a:xfrm rot="5400000">
          <a:off x="4138074" y="-1006509"/>
          <a:ext cx="593336" cy="73750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Collective switching campaigns across Europe</a:t>
          </a:r>
          <a:endParaRPr lang="en-GB" sz="2200" kern="1200" dirty="0"/>
        </a:p>
      </dsp:txBody>
      <dsp:txXfrm rot="-5400000">
        <a:off x="747200" y="2413329"/>
        <a:ext cx="7346120" cy="535408"/>
      </dsp:txXfrm>
    </dsp:sp>
    <dsp:sp modelId="{8A6D8908-9522-4ADA-A140-BD03308E2DDE}">
      <dsp:nvSpPr>
        <dsp:cNvPr id="0" name=""/>
        <dsp:cNvSpPr/>
      </dsp:nvSpPr>
      <dsp:spPr>
        <a:xfrm rot="5400000">
          <a:off x="-100849" y="3314697"/>
          <a:ext cx="912826" cy="638978"/>
        </a:xfrm>
        <a:prstGeom prst="chevron">
          <a:avLst/>
        </a:prstGeom>
        <a:solidFill>
          <a:srgbClr val="0F549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5</a:t>
          </a:r>
          <a:endParaRPr lang="en-GB" sz="1700" kern="1200" dirty="0"/>
        </a:p>
      </dsp:txBody>
      <dsp:txXfrm rot="-5400000">
        <a:off x="36075" y="3497262"/>
        <a:ext cx="638978" cy="273848"/>
      </dsp:txXfrm>
    </dsp:sp>
    <dsp:sp modelId="{D8221930-F8C1-41B0-A70D-F045B7315338}">
      <dsp:nvSpPr>
        <dsp:cNvPr id="0" name=""/>
        <dsp:cNvSpPr/>
      </dsp:nvSpPr>
      <dsp:spPr>
        <a:xfrm rot="5400000">
          <a:off x="4138074" y="-213100"/>
          <a:ext cx="593336" cy="73750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/>
            <a:t>Intermediaries – problems encountered or complaints received</a:t>
          </a:r>
          <a:endParaRPr lang="en-GB" sz="2200" kern="1200" dirty="0"/>
        </a:p>
      </dsp:txBody>
      <dsp:txXfrm rot="-5400000">
        <a:off x="747200" y="3206738"/>
        <a:ext cx="7346120" cy="5354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D7962-65B8-C042-B893-0F934083D281}">
      <dsp:nvSpPr>
        <dsp:cNvPr id="0" name=""/>
        <dsp:cNvSpPr/>
      </dsp:nvSpPr>
      <dsp:spPr>
        <a:xfrm>
          <a:off x="0" y="30026"/>
          <a:ext cx="8229600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Annex B: </a:t>
          </a:r>
          <a:r>
            <a:rPr lang="en-US" sz="2200" kern="1200" dirty="0" err="1" smtClean="0"/>
            <a:t>Farmivirta</a:t>
          </a:r>
          <a:r>
            <a:rPr lang="en-US" sz="2200" kern="1200" dirty="0" smtClean="0"/>
            <a:t> (Finland) </a:t>
          </a:r>
          <a:endParaRPr lang="en-US" sz="2200" kern="1200" dirty="0"/>
        </a:p>
      </dsp:txBody>
      <dsp:txXfrm>
        <a:off x="30157" y="60183"/>
        <a:ext cx="8169286" cy="557446"/>
      </dsp:txXfrm>
    </dsp:sp>
    <dsp:sp modelId="{171CD8D3-E4B0-174C-B310-06F5403D3E8B}">
      <dsp:nvSpPr>
        <dsp:cNvPr id="0" name=""/>
        <dsp:cNvSpPr/>
      </dsp:nvSpPr>
      <dsp:spPr>
        <a:xfrm>
          <a:off x="0" y="742826"/>
          <a:ext cx="8229600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Annex C: Repowering London (UK) </a:t>
          </a:r>
          <a:endParaRPr lang="en-US" sz="2200" kern="1200" dirty="0"/>
        </a:p>
      </dsp:txBody>
      <dsp:txXfrm>
        <a:off x="30157" y="772983"/>
        <a:ext cx="8169286" cy="557446"/>
      </dsp:txXfrm>
    </dsp:sp>
    <dsp:sp modelId="{AB98CDAA-75A4-1E41-8195-BC2DF2A041EB}">
      <dsp:nvSpPr>
        <dsp:cNvPr id="0" name=""/>
        <dsp:cNvSpPr/>
      </dsp:nvSpPr>
      <dsp:spPr>
        <a:xfrm>
          <a:off x="0" y="1455626"/>
          <a:ext cx="8229600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Annex D: Energy efficiency measures (Sweden)</a:t>
          </a:r>
          <a:endParaRPr lang="en-US" sz="2200" kern="1200" dirty="0"/>
        </a:p>
      </dsp:txBody>
      <dsp:txXfrm>
        <a:off x="30157" y="1485783"/>
        <a:ext cx="8169286" cy="557446"/>
      </dsp:txXfrm>
    </dsp:sp>
    <dsp:sp modelId="{D28C7004-FDA2-154E-8A35-A7BE48F1B3DD}">
      <dsp:nvSpPr>
        <dsp:cNvPr id="0" name=""/>
        <dsp:cNvSpPr/>
      </dsp:nvSpPr>
      <dsp:spPr>
        <a:xfrm>
          <a:off x="0" y="2168426"/>
          <a:ext cx="8229600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Annex E: The potential of gas for more efficient heating </a:t>
          </a:r>
          <a:endParaRPr lang="en-US" sz="2200" kern="1200" dirty="0"/>
        </a:p>
      </dsp:txBody>
      <dsp:txXfrm>
        <a:off x="30157" y="2198583"/>
        <a:ext cx="8169286" cy="557446"/>
      </dsp:txXfrm>
    </dsp:sp>
    <dsp:sp modelId="{FBD98A8E-8BC5-4C40-9534-F9B4C668829C}">
      <dsp:nvSpPr>
        <dsp:cNvPr id="0" name=""/>
        <dsp:cNvSpPr/>
      </dsp:nvSpPr>
      <dsp:spPr>
        <a:xfrm>
          <a:off x="0" y="2881226"/>
          <a:ext cx="8229600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Annex F: Members of the Working Group</a:t>
          </a:r>
          <a:endParaRPr lang="en-US" sz="2200" kern="1200" dirty="0"/>
        </a:p>
      </dsp:txBody>
      <dsp:txXfrm>
        <a:off x="30157" y="2911383"/>
        <a:ext cx="8169286" cy="5574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4299B-E0A7-41B6-A3F9-70330562E81C}">
      <dsp:nvSpPr>
        <dsp:cNvPr id="0" name=""/>
        <dsp:cNvSpPr/>
      </dsp:nvSpPr>
      <dsp:spPr>
        <a:xfrm>
          <a:off x="0" y="0"/>
          <a:ext cx="8229600" cy="532350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Consumer empowerment through better information</a:t>
          </a:r>
          <a:endParaRPr lang="en-GB" sz="2200" kern="1200" dirty="0"/>
        </a:p>
      </dsp:txBody>
      <dsp:txXfrm>
        <a:off x="25987" y="25987"/>
        <a:ext cx="8177626" cy="480376"/>
      </dsp:txXfrm>
    </dsp:sp>
    <dsp:sp modelId="{0E6B0E3C-2DCD-4067-AFB5-7537C5D89515}">
      <dsp:nvSpPr>
        <dsp:cNvPr id="0" name=""/>
        <dsp:cNvSpPr/>
      </dsp:nvSpPr>
      <dsp:spPr>
        <a:xfrm>
          <a:off x="0" y="522558"/>
          <a:ext cx="8229600" cy="136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900" kern="1200" dirty="0" smtClean="0"/>
            <a:t>  Clarity and comparability of energy bills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900" kern="1200" dirty="0" smtClean="0"/>
            <a:t>  Smart and timely access to consumption data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900" kern="1200" dirty="0" smtClean="0"/>
            <a:t>  Independent, verified and customizable comparison tools</a:t>
          </a:r>
          <a:endParaRPr lang="en-GB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900" kern="1200" dirty="0" smtClean="0"/>
            <a:t>  Minimum standards for the presentation of offers </a:t>
          </a:r>
          <a:r>
            <a:rPr lang="en-GB" sz="1900" kern="1200" smtClean="0"/>
            <a:t>and </a:t>
          </a:r>
          <a:r>
            <a:rPr lang="en-GB" sz="1900" kern="1200" smtClean="0"/>
            <a:t>claims</a:t>
          </a:r>
          <a:endParaRPr lang="en-GB" sz="1900" kern="1200" dirty="0"/>
        </a:p>
      </dsp:txBody>
      <dsp:txXfrm>
        <a:off x="0" y="522558"/>
        <a:ext cx="8229600" cy="1360647"/>
      </dsp:txXfrm>
    </dsp:sp>
    <dsp:sp modelId="{0A80D880-8939-44D2-8703-52E12C22769E}">
      <dsp:nvSpPr>
        <dsp:cNvPr id="0" name=""/>
        <dsp:cNvSpPr/>
      </dsp:nvSpPr>
      <dsp:spPr>
        <a:xfrm>
          <a:off x="0" y="1947497"/>
          <a:ext cx="8229600" cy="532350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Easy, quick and reliable switching</a:t>
          </a:r>
          <a:endParaRPr lang="en-GB" sz="2200" kern="1200" dirty="0"/>
        </a:p>
      </dsp:txBody>
      <dsp:txXfrm>
        <a:off x="25987" y="1973484"/>
        <a:ext cx="8177626" cy="480376"/>
      </dsp:txXfrm>
    </dsp:sp>
    <dsp:sp modelId="{B4A2B247-0976-4B7D-AA46-E46AA79A01BB}">
      <dsp:nvSpPr>
        <dsp:cNvPr id="0" name=""/>
        <dsp:cNvSpPr/>
      </dsp:nvSpPr>
      <dsp:spPr>
        <a:xfrm>
          <a:off x="0" y="2515355"/>
          <a:ext cx="8229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GB" sz="1900" kern="1200" dirty="0"/>
        </a:p>
      </dsp:txBody>
      <dsp:txXfrm>
        <a:off x="0" y="2515355"/>
        <a:ext cx="8229600" cy="430560"/>
      </dsp:txXfrm>
    </dsp:sp>
    <dsp:sp modelId="{35BBF54A-CE77-4947-937D-BE434B0B0FEC}">
      <dsp:nvSpPr>
        <dsp:cNvPr id="0" name=""/>
        <dsp:cNvSpPr/>
      </dsp:nvSpPr>
      <dsp:spPr>
        <a:xfrm>
          <a:off x="0" y="2588839"/>
          <a:ext cx="8229600" cy="493089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Energy consumer rights</a:t>
          </a:r>
          <a:endParaRPr lang="en-GB" sz="2200" kern="1200" dirty="0"/>
        </a:p>
      </dsp:txBody>
      <dsp:txXfrm>
        <a:off x="24071" y="2612910"/>
        <a:ext cx="8181458" cy="444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49A6C155-C761-4884-9DF3-9F206D70DA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73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716463"/>
            <a:ext cx="5489575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5" tIns="45788" rIns="91575" bIns="4578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A73BB9B-7E9B-4758-9B6A-94FD61BC96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461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2FF4861B-0EB4-48D3-9230-88DEE97D2FAC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69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EE0BBF77-774E-42C1-8CB7-B0D0BE044982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42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3BB9B-7E9B-4758-9B6A-94FD61BC968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79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GB" baseline="0" dirty="0" smtClean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EE0BBF77-774E-42C1-8CB7-B0D0BE044982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972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EE0BBF77-774E-42C1-8CB7-B0D0BE044982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477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EE0BBF77-774E-42C1-8CB7-B0D0BE044982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675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3BB9B-7E9B-4758-9B6A-94FD61BC968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79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EE0BBF77-774E-42C1-8CB7-B0D0BE044982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06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6B64FDA5-C2CB-4A05-A66C-3DD419BEDD42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GB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27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588" y="981075"/>
            <a:ext cx="9142412" cy="5943600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3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652963"/>
            <a:ext cx="2041525" cy="1498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tankje\Desktop\PicturesCPN\iStock_000011276584XSmall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412875"/>
            <a:ext cx="2041525" cy="1444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6"/>
          <p:cNvSpPr>
            <a:spLocks noChangeArrowheads="1"/>
          </p:cNvSpPr>
          <p:nvPr userDrawn="1"/>
        </p:nvSpPr>
        <p:spPr bwMode="auto">
          <a:xfrm>
            <a:off x="3571875" y="3021013"/>
            <a:ext cx="2041525" cy="1417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629803" y="3129793"/>
            <a:ext cx="1984306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coolSlant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Consumer Policy Network</a:t>
            </a:r>
            <a:endParaRPr lang="en-GB" sz="2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en-GB" sz="1400" b="1" i="0" kern="1200" cap="none" spc="50" baseline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t>Date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FA335A2-7371-426F-B2E6-CCFE85A5BB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209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8E140-857D-48B0-95B1-77A6F9922A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260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2B203-408B-47F4-9118-7B0864794A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5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ADE01-2065-43F8-9530-B608CD4997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17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564904"/>
            <a:ext cx="7772400" cy="1362075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414908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5DCC-44A5-438A-8EB5-F1427D97DA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5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751C6-37AB-4024-B44B-638D338882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67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15DD9-5109-4269-9B7B-6DD39BAAB9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845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F14A5-BF9A-4156-AE8B-28501A3F88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373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96614-35D4-45F2-B6E9-349672E17A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180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184D-1E65-4B34-9BA6-C30660681A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79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027E5-FEF1-46C1-9D5B-482325E2E6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88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CA1F9AA-307D-4182-9E9C-42BA4AA9E4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2" name="Picture 17" descr="LOGO CE_Vertical_EN_NEG_quadri_H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4140200" y="6092825"/>
            <a:ext cx="1254125" cy="782638"/>
          </a:xfrm>
          <a:prstGeom prst="rect">
            <a:avLst/>
          </a:prstGeom>
          <a:solidFill>
            <a:srgbClr val="0F5494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CEF</a:t>
            </a:r>
          </a:p>
          <a:p>
            <a:pPr algn="ctr">
              <a:defRPr/>
            </a:pPr>
            <a:r>
              <a:rPr lang="en-GB" sz="1400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2016</a:t>
            </a:r>
            <a:endParaRPr lang="en-GB" sz="1400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 userDrawn="1"/>
        </p:nvSpPr>
        <p:spPr>
          <a:xfrm>
            <a:off x="6705600" y="6397625"/>
            <a:ext cx="2133600" cy="47625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F9B7F0F9-1EBC-4928-8122-E2370E1BF0D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5.xml"/><Relationship Id="rId12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8" Type="http://schemas.openxmlformats.org/officeDocument/2006/relationships/diagramData" Target="../diagrams/data5.xml"/><Relationship Id="rId9" Type="http://schemas.openxmlformats.org/officeDocument/2006/relationships/diagramLayout" Target="../diagrams/layout5.xml"/><Relationship Id="rId10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7.xml"/><Relationship Id="rId12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8" Type="http://schemas.openxmlformats.org/officeDocument/2006/relationships/diagramData" Target="../diagrams/data7.xml"/><Relationship Id="rId9" Type="http://schemas.openxmlformats.org/officeDocument/2006/relationships/diagramLayout" Target="../diagrams/layout7.xml"/><Relationship Id="rId10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4" Type="http://schemas.openxmlformats.org/officeDocument/2006/relationships/diagramLayout" Target="../diagrams/layout8.xml"/><Relationship Id="rId5" Type="http://schemas.openxmlformats.org/officeDocument/2006/relationships/diagramQuickStyle" Target="../diagrams/quickStyle8.xml"/><Relationship Id="rId6" Type="http://schemas.openxmlformats.org/officeDocument/2006/relationships/diagramColors" Target="../diagrams/colors8.xml"/><Relationship Id="rId7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4" Type="http://schemas.openxmlformats.org/officeDocument/2006/relationships/diagramLayout" Target="../diagrams/layout9.xml"/><Relationship Id="rId5" Type="http://schemas.openxmlformats.org/officeDocument/2006/relationships/diagramQuickStyle" Target="../diagrams/quickStyle9.xml"/><Relationship Id="rId6" Type="http://schemas.openxmlformats.org/officeDocument/2006/relationships/diagramColors" Target="../diagrams/colors9.xml"/><Relationship Id="rId7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4213" y="2565400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en-GB" dirty="0" smtClean="0"/>
              <a:t>WG Report </a:t>
            </a:r>
            <a:br>
              <a:rPr lang="en-GB" dirty="0" smtClean="0"/>
            </a:br>
            <a:r>
              <a:rPr lang="en-GB" dirty="0" smtClean="0"/>
              <a:t>“consumers as Market Actors”</a:t>
            </a:r>
            <a:endParaRPr lang="en-GB" dirty="0"/>
          </a:p>
        </p:txBody>
      </p:sp>
      <p:sp>
        <p:nvSpPr>
          <p:cNvPr id="4099" name="Text Placeholder 4"/>
          <p:cNvSpPr>
            <a:spLocks noGrp="1"/>
          </p:cNvSpPr>
          <p:nvPr>
            <p:ph type="body" idx="1"/>
          </p:nvPr>
        </p:nvSpPr>
        <p:spPr>
          <a:xfrm>
            <a:off x="5220073" y="4437063"/>
            <a:ext cx="3923928" cy="1500187"/>
          </a:xfrm>
        </p:spPr>
        <p:txBody>
          <a:bodyPr/>
          <a:lstStyle/>
          <a:p>
            <a:pPr marL="266700"/>
            <a:r>
              <a:rPr lang="pt-BR" dirty="0" smtClean="0"/>
              <a:t>Georgios Kiriazis,</a:t>
            </a:r>
            <a:endParaRPr lang="pt-BR" dirty="0"/>
          </a:p>
          <a:p>
            <a:pPr marL="266700"/>
            <a:r>
              <a:rPr lang="pt-BR" dirty="0" smtClean="0"/>
              <a:t>DG JUST.E6</a:t>
            </a:r>
          </a:p>
          <a:p>
            <a:pPr marL="266700"/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936625"/>
          </a:xfrm>
        </p:spPr>
        <p:txBody>
          <a:bodyPr/>
          <a:lstStyle/>
          <a:p>
            <a:pPr algn="ctr"/>
            <a:r>
              <a:rPr lang="en-GB" sz="2800" dirty="0" smtClean="0"/>
              <a:t>WG Report Structure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055796"/>
              </p:ext>
            </p:extLst>
          </p:nvPr>
        </p:nvGraphicFramePr>
        <p:xfrm>
          <a:off x="468313" y="2133600"/>
          <a:ext cx="8229600" cy="352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ight Arrow 1"/>
          <p:cNvSpPr/>
          <p:nvPr/>
        </p:nvSpPr>
        <p:spPr bwMode="auto">
          <a:xfrm>
            <a:off x="2555776" y="2420888"/>
            <a:ext cx="978408" cy="484632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WG Report Part 1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941545"/>
              </p:ext>
            </p:extLst>
          </p:nvPr>
        </p:nvGraphicFramePr>
        <p:xfrm>
          <a:off x="457200" y="2238375"/>
          <a:ext cx="8229600" cy="352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212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936625"/>
          </a:xfrm>
        </p:spPr>
        <p:txBody>
          <a:bodyPr/>
          <a:lstStyle/>
          <a:p>
            <a:pPr algn="ctr"/>
            <a:r>
              <a:rPr lang="en-GB" sz="2800" dirty="0" smtClean="0"/>
              <a:t>Ch. 3: Active Energy Use &amp; Citizenship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260428"/>
              </p:ext>
            </p:extLst>
          </p:nvPr>
        </p:nvGraphicFramePr>
        <p:xfrm>
          <a:off x="468313" y="2060848"/>
          <a:ext cx="8229600" cy="3960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9417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504403"/>
          </a:xfrm>
        </p:spPr>
        <p:txBody>
          <a:bodyPr/>
          <a:lstStyle/>
          <a:p>
            <a:pPr algn="ctr"/>
            <a:r>
              <a:rPr lang="en-GB" sz="2800" dirty="0" smtClean="0"/>
              <a:t>Part 1</a:t>
            </a:r>
            <a:r>
              <a:rPr lang="en-GB" sz="2800" dirty="0"/>
              <a:t>,</a:t>
            </a:r>
            <a:r>
              <a:rPr lang="en-GB" sz="2800" dirty="0" smtClean="0"/>
              <a:t> Chapter 4: Recommendations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761771"/>
              </p:ext>
            </p:extLst>
          </p:nvPr>
        </p:nvGraphicFramePr>
        <p:xfrm>
          <a:off x="468313" y="2060848"/>
          <a:ext cx="82296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024673620"/>
              </p:ext>
            </p:extLst>
          </p:nvPr>
        </p:nvGraphicFramePr>
        <p:xfrm>
          <a:off x="539553" y="1957695"/>
          <a:ext cx="8158360" cy="409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21659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504403"/>
          </a:xfrm>
        </p:spPr>
        <p:txBody>
          <a:bodyPr/>
          <a:lstStyle/>
          <a:p>
            <a:pPr algn="ctr"/>
            <a:r>
              <a:rPr lang="en-GB" sz="2800" dirty="0" smtClean="0"/>
              <a:t>Part 1: Annex A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761771"/>
              </p:ext>
            </p:extLst>
          </p:nvPr>
        </p:nvGraphicFramePr>
        <p:xfrm>
          <a:off x="468313" y="2060848"/>
          <a:ext cx="82296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76402300"/>
              </p:ext>
            </p:extLst>
          </p:nvPr>
        </p:nvGraphicFramePr>
        <p:xfrm>
          <a:off x="539553" y="1957695"/>
          <a:ext cx="8158360" cy="409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839472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Part 1: Annex B - F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802946"/>
              </p:ext>
            </p:extLst>
          </p:nvPr>
        </p:nvGraphicFramePr>
        <p:xfrm>
          <a:off x="457200" y="2238375"/>
          <a:ext cx="8229600" cy="352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5431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936625"/>
          </a:xfrm>
        </p:spPr>
        <p:txBody>
          <a:bodyPr/>
          <a:lstStyle/>
          <a:p>
            <a:pPr algn="ctr"/>
            <a:r>
              <a:rPr lang="en-GB" sz="2800" dirty="0" smtClean="0"/>
              <a:t>WG Report Part 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604142"/>
              </p:ext>
            </p:extLst>
          </p:nvPr>
        </p:nvGraphicFramePr>
        <p:xfrm>
          <a:off x="539552" y="1988840"/>
          <a:ext cx="8229600" cy="352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ight Arrow 1"/>
          <p:cNvSpPr/>
          <p:nvPr/>
        </p:nvSpPr>
        <p:spPr bwMode="auto">
          <a:xfrm>
            <a:off x="2555776" y="2420888"/>
            <a:ext cx="978408" cy="484632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5633" y="566124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5085184"/>
            <a:ext cx="802713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252000">
              <a:buSzPct val="80000"/>
              <a:buFont typeface="Times New Roman" panose="02020603050405020304" pitchFamily="18" charset="0"/>
              <a:buChar char="●"/>
            </a:pPr>
            <a:r>
              <a:rPr lang="en-GB" sz="1900" dirty="0"/>
              <a:t>Implementation and enforcement</a:t>
            </a:r>
          </a:p>
          <a:p>
            <a:pPr marL="180000" indent="-252000">
              <a:buSzPct val="80000"/>
              <a:buFont typeface="Times New Roman" panose="02020603050405020304" pitchFamily="18" charset="0"/>
              <a:buChar char="●"/>
            </a:pPr>
            <a:r>
              <a:rPr lang="en-GB" sz="1900" dirty="0"/>
              <a:t>Complaints by energy consumers</a:t>
            </a:r>
          </a:p>
          <a:p>
            <a:pPr marL="180000" indent="-252000">
              <a:buSzPct val="80000"/>
              <a:buFont typeface="Times New Roman" panose="02020603050405020304" pitchFamily="18" charset="0"/>
              <a:buChar char="●"/>
            </a:pPr>
            <a:r>
              <a:rPr lang="en-GB" sz="1900" dirty="0"/>
              <a:t>Awareness of consumers about their rights</a:t>
            </a:r>
          </a:p>
        </p:txBody>
      </p:sp>
    </p:spTree>
    <p:extLst>
      <p:ext uri="{BB962C8B-B14F-4D97-AF65-F5344CB8AC3E}">
        <p14:creationId xmlns:p14="http://schemas.microsoft.com/office/powerpoint/2010/main" val="2777604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4213" y="3213100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en-GB" dirty="0" smtClean="0"/>
              <a:t>Thank you!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F5493"/>
      </a:dk1>
      <a:lt1>
        <a:srgbClr val="FFFFFF"/>
      </a:lt1>
      <a:dk2>
        <a:srgbClr val="000000"/>
      </a:dk2>
      <a:lt2>
        <a:srgbClr val="808080"/>
      </a:lt2>
      <a:accent1>
        <a:srgbClr val="0F549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2673</TotalTime>
  <Words>324</Words>
  <Application>Microsoft Macintosh PowerPoint</Application>
  <PresentationFormat>On-screen Show (4:3)</PresentationFormat>
  <Paragraphs>72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WG Report  “consumers as Market Actors”</vt:lpstr>
      <vt:lpstr>WG Report Structure</vt:lpstr>
      <vt:lpstr>WG Report Part 1</vt:lpstr>
      <vt:lpstr>Ch. 3: Active Energy Use &amp; Citizenship</vt:lpstr>
      <vt:lpstr>Part 1, Chapter 4: Recommendations</vt:lpstr>
      <vt:lpstr>Part 1: Annex A</vt:lpstr>
      <vt:lpstr>Part 1: Annex B - F </vt:lpstr>
      <vt:lpstr>WG Report Part 2</vt:lpstr>
      <vt:lpstr>Thank you!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STANKOVIC-BANKA Jelisaveta (SANCO)</dc:creator>
  <cp:lastModifiedBy>GK</cp:lastModifiedBy>
  <cp:revision>172</cp:revision>
  <cp:lastPrinted>2015-05-05T11:09:03Z</cp:lastPrinted>
  <dcterms:created xsi:type="dcterms:W3CDTF">2014-04-11T14:15:56Z</dcterms:created>
  <dcterms:modified xsi:type="dcterms:W3CDTF">2016-02-23T15:47:29Z</dcterms:modified>
</cp:coreProperties>
</file>