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 id="2147483672" r:id="rId3"/>
    <p:sldMasterId id="2147483684" r:id="rId4"/>
    <p:sldMasterId id="2147483720" r:id="rId5"/>
    <p:sldMasterId id="2147483744" r:id="rId6"/>
  </p:sldMasterIdLst>
  <p:notesMasterIdLst>
    <p:notesMasterId r:id="rId20"/>
  </p:notesMasterIdLst>
  <p:handoutMasterIdLst>
    <p:handoutMasterId r:id="rId21"/>
  </p:handoutMasterIdLst>
  <p:sldIdLst>
    <p:sldId id="256" r:id="rId7"/>
    <p:sldId id="277" r:id="rId8"/>
    <p:sldId id="269" r:id="rId9"/>
    <p:sldId id="270" r:id="rId10"/>
    <p:sldId id="262" r:id="rId11"/>
    <p:sldId id="280" r:id="rId12"/>
    <p:sldId id="264" r:id="rId13"/>
    <p:sldId id="265" r:id="rId14"/>
    <p:sldId id="278" r:id="rId15"/>
    <p:sldId id="274" r:id="rId16"/>
    <p:sldId id="279" r:id="rId17"/>
    <p:sldId id="260" r:id="rId18"/>
    <p:sldId id="261" r:id="rId19"/>
  </p:sldIdLst>
  <p:sldSz cx="9144000" cy="6858000" type="screen4x3"/>
  <p:notesSz cx="6797675" cy="9926638"/>
  <p:embeddedFontLst>
    <p:embeddedFont>
      <p:font typeface="Calibri" panose="020F0502020204030204" pitchFamily="34" charset="0"/>
      <p:regular r:id="rId22"/>
      <p:bold r:id="rId23"/>
      <p:italic r:id="rId24"/>
      <p:boldItalic r:id="rId25"/>
    </p:embeddedFont>
  </p:embeddedFontLst>
  <p:defaultText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A0CA"/>
    <a:srgbClr val="00457D"/>
    <a:srgbClr val="045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862" autoAdjust="0"/>
  </p:normalViewPr>
  <p:slideViewPr>
    <p:cSldViewPr>
      <p:cViewPr varScale="1">
        <p:scale>
          <a:sx n="73" d="100"/>
          <a:sy n="73" d="100"/>
        </p:scale>
        <p:origin x="1766" y="58"/>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30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3.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7D37E-F54B-4634-B8C2-6F5B275A00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E"/>
        </a:p>
      </dgm:t>
    </dgm:pt>
    <dgm:pt modelId="{9AC06E84-31BE-44D7-867F-8FEB09542EA9}">
      <dgm:prSet phldrT="[Text]"/>
      <dgm:spPr>
        <a:solidFill>
          <a:srgbClr val="92D050"/>
        </a:solidFill>
      </dgm:spPr>
      <dgm:t>
        <a:bodyPr/>
        <a:lstStyle/>
        <a:p>
          <a:r>
            <a:rPr lang="en-IE" b="1" dirty="0" smtClean="0"/>
            <a:t>Conventional activities of DSOs</a:t>
          </a:r>
          <a:endParaRPr lang="en-IE" b="1" dirty="0"/>
        </a:p>
      </dgm:t>
    </dgm:pt>
    <dgm:pt modelId="{4F44264F-4A25-42CD-9B5E-B61438938679}" type="parTrans" cxnId="{5445AF78-7BAB-4675-B265-75B6A6D33256}">
      <dgm:prSet/>
      <dgm:spPr/>
      <dgm:t>
        <a:bodyPr/>
        <a:lstStyle/>
        <a:p>
          <a:endParaRPr lang="en-IE"/>
        </a:p>
      </dgm:t>
    </dgm:pt>
    <dgm:pt modelId="{7456BC47-95A7-4019-B8A5-EE8A560D10E4}" type="sibTrans" cxnId="{5445AF78-7BAB-4675-B265-75B6A6D33256}">
      <dgm:prSet/>
      <dgm:spPr/>
      <dgm:t>
        <a:bodyPr/>
        <a:lstStyle/>
        <a:p>
          <a:endParaRPr lang="en-IE"/>
        </a:p>
      </dgm:t>
    </dgm:pt>
    <dgm:pt modelId="{B19DDC07-3392-4707-A48F-6686D95C08ED}">
      <dgm:prSet phldrT="[Text]"/>
      <dgm:spPr>
        <a:ln>
          <a:solidFill>
            <a:schemeClr val="accent1">
              <a:alpha val="90000"/>
            </a:schemeClr>
          </a:solidFill>
        </a:ln>
      </dgm:spPr>
      <dgm:t>
        <a:bodyPr/>
        <a:lstStyle/>
        <a:p>
          <a:r>
            <a:rPr lang="en-IE" dirty="0" smtClean="0"/>
            <a:t>Quality of supply and system security at regional/local level</a:t>
          </a:r>
          <a:endParaRPr lang="en-IE" dirty="0"/>
        </a:p>
      </dgm:t>
    </dgm:pt>
    <dgm:pt modelId="{65AECDF3-1090-4ED3-933F-292D8A2C11B5}" type="parTrans" cxnId="{C151C247-D2E4-4C8F-9499-4FABE999597F}">
      <dgm:prSet/>
      <dgm:spPr/>
      <dgm:t>
        <a:bodyPr/>
        <a:lstStyle/>
        <a:p>
          <a:endParaRPr lang="en-IE"/>
        </a:p>
      </dgm:t>
    </dgm:pt>
    <dgm:pt modelId="{93457B19-3218-42DF-B38F-2691E0B6984D}" type="sibTrans" cxnId="{C151C247-D2E4-4C8F-9499-4FABE999597F}">
      <dgm:prSet/>
      <dgm:spPr/>
      <dgm:t>
        <a:bodyPr/>
        <a:lstStyle/>
        <a:p>
          <a:endParaRPr lang="en-IE"/>
        </a:p>
      </dgm:t>
    </dgm:pt>
    <dgm:pt modelId="{C93677D8-250F-49CE-B8E0-49BF954F5267}">
      <dgm:prSet phldrT="[Text]"/>
      <dgm:spPr>
        <a:ln>
          <a:solidFill>
            <a:schemeClr val="accent1">
              <a:alpha val="90000"/>
            </a:schemeClr>
          </a:solidFill>
        </a:ln>
      </dgm:spPr>
      <dgm:t>
        <a:bodyPr/>
        <a:lstStyle/>
        <a:p>
          <a:r>
            <a:rPr lang="en-IE" dirty="0" smtClean="0"/>
            <a:t>Technical data management</a:t>
          </a:r>
          <a:endParaRPr lang="en-IE" dirty="0"/>
        </a:p>
      </dgm:t>
    </dgm:pt>
    <dgm:pt modelId="{4687C4C0-5116-4012-BBC2-933911B5DA1F}" type="parTrans" cxnId="{909D6191-3ADA-462C-B0BC-A254FE729E45}">
      <dgm:prSet/>
      <dgm:spPr/>
      <dgm:t>
        <a:bodyPr/>
        <a:lstStyle/>
        <a:p>
          <a:endParaRPr lang="en-IE"/>
        </a:p>
      </dgm:t>
    </dgm:pt>
    <dgm:pt modelId="{600C72A8-AAF0-4D2A-8AA6-57F3BB621BB7}" type="sibTrans" cxnId="{909D6191-3ADA-462C-B0BC-A254FE729E45}">
      <dgm:prSet/>
      <dgm:spPr/>
      <dgm:t>
        <a:bodyPr/>
        <a:lstStyle/>
        <a:p>
          <a:endParaRPr lang="en-IE"/>
        </a:p>
      </dgm:t>
    </dgm:pt>
    <dgm:pt modelId="{C7E743A6-1087-4EA9-AE79-FB6906C4E882}">
      <dgm:prSet phldrT="[Text]"/>
      <dgm:spPr>
        <a:ln>
          <a:solidFill>
            <a:schemeClr val="accent1">
              <a:alpha val="90000"/>
            </a:schemeClr>
          </a:solidFill>
        </a:ln>
      </dgm:spPr>
      <dgm:t>
        <a:bodyPr/>
        <a:lstStyle/>
        <a:p>
          <a:r>
            <a:rPr lang="en-IE" dirty="0" smtClean="0"/>
            <a:t>Network planning, development, operation and maintenance</a:t>
          </a:r>
          <a:endParaRPr lang="en-IE" dirty="0"/>
        </a:p>
      </dgm:t>
    </dgm:pt>
    <dgm:pt modelId="{6C1B46CB-2A5D-476D-B930-372F77BF2A83}" type="parTrans" cxnId="{9F2C31E3-2AD6-4476-AD3F-4FC10F128805}">
      <dgm:prSet/>
      <dgm:spPr/>
      <dgm:t>
        <a:bodyPr/>
        <a:lstStyle/>
        <a:p>
          <a:endParaRPr lang="en-IE"/>
        </a:p>
      </dgm:t>
    </dgm:pt>
    <dgm:pt modelId="{6CF3553C-6B2A-49A7-B5D1-A6DC7193F92B}" type="sibTrans" cxnId="{9F2C31E3-2AD6-4476-AD3F-4FC10F128805}">
      <dgm:prSet/>
      <dgm:spPr/>
      <dgm:t>
        <a:bodyPr/>
        <a:lstStyle/>
        <a:p>
          <a:endParaRPr lang="en-IE"/>
        </a:p>
      </dgm:t>
    </dgm:pt>
    <dgm:pt modelId="{E1A5028D-C37F-456E-8ECA-A90B2C261951}">
      <dgm:prSet phldrT="[Text]"/>
      <dgm:spPr>
        <a:ln>
          <a:solidFill>
            <a:schemeClr val="accent1">
              <a:alpha val="90000"/>
            </a:schemeClr>
          </a:solidFill>
        </a:ln>
      </dgm:spPr>
      <dgm:t>
        <a:bodyPr/>
        <a:lstStyle/>
        <a:p>
          <a:endParaRPr lang="en-IE" dirty="0"/>
        </a:p>
      </dgm:t>
    </dgm:pt>
    <dgm:pt modelId="{7A05BEFA-78A6-45AD-AA20-A9868F55D2AC}" type="parTrans" cxnId="{AC31B678-AAA1-43AA-A182-CB73DC0DA983}">
      <dgm:prSet/>
      <dgm:spPr/>
      <dgm:t>
        <a:bodyPr/>
        <a:lstStyle/>
        <a:p>
          <a:endParaRPr lang="en-IE"/>
        </a:p>
      </dgm:t>
    </dgm:pt>
    <dgm:pt modelId="{CECD9907-2000-4AEE-9472-1AFD34A34C92}" type="sibTrans" cxnId="{AC31B678-AAA1-43AA-A182-CB73DC0DA983}">
      <dgm:prSet/>
      <dgm:spPr/>
      <dgm:t>
        <a:bodyPr/>
        <a:lstStyle/>
        <a:p>
          <a:endParaRPr lang="en-IE"/>
        </a:p>
      </dgm:t>
    </dgm:pt>
    <dgm:pt modelId="{CBF8F373-9392-40EA-8AE4-ED19D59B11C5}">
      <dgm:prSet phldrT="[Text]"/>
      <dgm:spPr>
        <a:ln>
          <a:solidFill>
            <a:schemeClr val="accent1">
              <a:alpha val="90000"/>
            </a:schemeClr>
          </a:solidFill>
        </a:ln>
      </dgm:spPr>
      <dgm:t>
        <a:bodyPr/>
        <a:lstStyle/>
        <a:p>
          <a:endParaRPr lang="en-IE" dirty="0"/>
        </a:p>
      </dgm:t>
    </dgm:pt>
    <dgm:pt modelId="{4D2D922B-A4B3-45B7-9A95-7EFD5600BA50}" type="parTrans" cxnId="{A2D49C8D-596E-4B99-9326-2580B957BDE3}">
      <dgm:prSet/>
      <dgm:spPr/>
      <dgm:t>
        <a:bodyPr/>
        <a:lstStyle/>
        <a:p>
          <a:endParaRPr lang="pt-PT"/>
        </a:p>
      </dgm:t>
    </dgm:pt>
    <dgm:pt modelId="{7C27DA7D-E0C4-4933-931B-A921EC3BF700}" type="sibTrans" cxnId="{A2D49C8D-596E-4B99-9326-2580B957BDE3}">
      <dgm:prSet/>
      <dgm:spPr/>
      <dgm:t>
        <a:bodyPr/>
        <a:lstStyle/>
        <a:p>
          <a:endParaRPr lang="pt-PT"/>
        </a:p>
      </dgm:t>
    </dgm:pt>
    <dgm:pt modelId="{EF639AC1-31C0-486A-AC67-86F8E5FF9AAD}">
      <dgm:prSet phldrT="[Text]"/>
      <dgm:spPr>
        <a:ln>
          <a:solidFill>
            <a:schemeClr val="accent1">
              <a:alpha val="90000"/>
            </a:schemeClr>
          </a:solidFill>
        </a:ln>
      </dgm:spPr>
      <dgm:t>
        <a:bodyPr/>
        <a:lstStyle/>
        <a:p>
          <a:r>
            <a:rPr lang="en-IE" dirty="0" smtClean="0"/>
            <a:t>Connecting users to the network</a:t>
          </a:r>
          <a:endParaRPr lang="en-IE" dirty="0"/>
        </a:p>
      </dgm:t>
    </dgm:pt>
    <dgm:pt modelId="{E9FC48A6-F015-4B2A-9975-183FD19C5BB7}" type="parTrans" cxnId="{A1A8C6B2-0782-445A-94EB-F7EE645CA25A}">
      <dgm:prSet/>
      <dgm:spPr/>
      <dgm:t>
        <a:bodyPr/>
        <a:lstStyle/>
        <a:p>
          <a:endParaRPr lang="pt-PT"/>
        </a:p>
      </dgm:t>
    </dgm:pt>
    <dgm:pt modelId="{5B0842E6-836B-41B5-8430-E049EAF48D86}" type="sibTrans" cxnId="{A1A8C6B2-0782-445A-94EB-F7EE645CA25A}">
      <dgm:prSet/>
      <dgm:spPr/>
      <dgm:t>
        <a:bodyPr/>
        <a:lstStyle/>
        <a:p>
          <a:endParaRPr lang="pt-PT"/>
        </a:p>
      </dgm:t>
    </dgm:pt>
    <dgm:pt modelId="{5F8C0AEF-C09F-4A7C-9738-F23A6877C04E}">
      <dgm:prSet phldrT="[Text]"/>
      <dgm:spPr>
        <a:ln>
          <a:solidFill>
            <a:schemeClr val="accent1">
              <a:alpha val="90000"/>
            </a:schemeClr>
          </a:solidFill>
        </a:ln>
      </dgm:spPr>
      <dgm:t>
        <a:bodyPr/>
        <a:lstStyle/>
        <a:p>
          <a:endParaRPr lang="en-IE" dirty="0"/>
        </a:p>
      </dgm:t>
    </dgm:pt>
    <dgm:pt modelId="{5EA333C1-CA87-4A95-A214-8C5B67C4A5CD}" type="parTrans" cxnId="{743DE5E3-484F-4F65-9C2C-08E4A8B1AE8C}">
      <dgm:prSet/>
      <dgm:spPr/>
      <dgm:t>
        <a:bodyPr/>
        <a:lstStyle/>
        <a:p>
          <a:endParaRPr lang="pt-PT"/>
        </a:p>
      </dgm:t>
    </dgm:pt>
    <dgm:pt modelId="{CA1F6507-B37F-4EBF-98BB-FBEDCA84D9D0}" type="sibTrans" cxnId="{743DE5E3-484F-4F65-9C2C-08E4A8B1AE8C}">
      <dgm:prSet/>
      <dgm:spPr/>
      <dgm:t>
        <a:bodyPr/>
        <a:lstStyle/>
        <a:p>
          <a:endParaRPr lang="pt-PT"/>
        </a:p>
      </dgm:t>
    </dgm:pt>
    <dgm:pt modelId="{EF889137-CAF7-4540-908E-2EB2E8A636D9}">
      <dgm:prSet phldrT="[Text]"/>
      <dgm:spPr>
        <a:ln>
          <a:solidFill>
            <a:schemeClr val="accent1">
              <a:alpha val="90000"/>
            </a:schemeClr>
          </a:solidFill>
        </a:ln>
      </dgm:spPr>
      <dgm:t>
        <a:bodyPr/>
        <a:lstStyle/>
        <a:p>
          <a:endParaRPr lang="en-IE" dirty="0"/>
        </a:p>
      </dgm:t>
    </dgm:pt>
    <dgm:pt modelId="{1C0F31AE-17AE-442E-9408-93595A12C7C1}" type="parTrans" cxnId="{3151A724-135C-458F-A9FE-21BF21C543C2}">
      <dgm:prSet/>
      <dgm:spPr/>
      <dgm:t>
        <a:bodyPr/>
        <a:lstStyle/>
        <a:p>
          <a:endParaRPr lang="en-GB"/>
        </a:p>
      </dgm:t>
    </dgm:pt>
    <dgm:pt modelId="{8AE4289B-DA55-420C-9B1D-B38ACC147667}" type="sibTrans" cxnId="{3151A724-135C-458F-A9FE-21BF21C543C2}">
      <dgm:prSet/>
      <dgm:spPr/>
      <dgm:t>
        <a:bodyPr/>
        <a:lstStyle/>
        <a:p>
          <a:endParaRPr lang="en-GB"/>
        </a:p>
      </dgm:t>
    </dgm:pt>
    <dgm:pt modelId="{E6044D6B-EF6C-43F4-8B7A-4059ED7A9623}">
      <dgm:prSet phldrT="[Text]"/>
      <dgm:spPr>
        <a:ln>
          <a:solidFill>
            <a:schemeClr val="accent1">
              <a:alpha val="90000"/>
            </a:schemeClr>
          </a:solidFill>
        </a:ln>
      </dgm:spPr>
      <dgm:t>
        <a:bodyPr/>
        <a:lstStyle/>
        <a:p>
          <a:r>
            <a:rPr lang="en-IE" dirty="0" smtClean="0"/>
            <a:t>Managing network losses (efficiency)</a:t>
          </a:r>
          <a:endParaRPr lang="en-IE" dirty="0"/>
        </a:p>
      </dgm:t>
    </dgm:pt>
    <dgm:pt modelId="{9CA38D39-54B6-458B-92FC-6DAE6D7E8A97}" type="parTrans" cxnId="{3C7EB780-1DFE-4852-AC4F-AD207839EF6B}">
      <dgm:prSet/>
      <dgm:spPr/>
      <dgm:t>
        <a:bodyPr/>
        <a:lstStyle/>
        <a:p>
          <a:endParaRPr lang="en-GB"/>
        </a:p>
      </dgm:t>
    </dgm:pt>
    <dgm:pt modelId="{72574907-00CB-4190-904F-D2C89166DB79}" type="sibTrans" cxnId="{3C7EB780-1DFE-4852-AC4F-AD207839EF6B}">
      <dgm:prSet/>
      <dgm:spPr/>
      <dgm:t>
        <a:bodyPr/>
        <a:lstStyle/>
        <a:p>
          <a:endParaRPr lang="en-GB"/>
        </a:p>
      </dgm:t>
    </dgm:pt>
    <dgm:pt modelId="{9A044ECE-2BF9-49BC-B4F0-1E7E9B4C1517}">
      <dgm:prSet phldrT="[Text]"/>
      <dgm:spPr>
        <a:ln>
          <a:solidFill>
            <a:schemeClr val="accent1">
              <a:alpha val="90000"/>
            </a:schemeClr>
          </a:solidFill>
        </a:ln>
      </dgm:spPr>
      <dgm:t>
        <a:bodyPr/>
        <a:lstStyle/>
        <a:p>
          <a:r>
            <a:rPr lang="en-IE" dirty="0" smtClean="0">
              <a:solidFill>
                <a:srgbClr val="74A0CA"/>
              </a:solidFill>
            </a:rPr>
            <a:t>In several member countries: </a:t>
          </a:r>
          <a:r>
            <a:rPr lang="en-GB" dirty="0" smtClean="0">
              <a:solidFill>
                <a:srgbClr val="74A0CA"/>
              </a:solidFill>
            </a:rPr>
            <a:t>Metering and consumption data management and billing of network tariffs</a:t>
          </a:r>
          <a:endParaRPr lang="en-IE" dirty="0">
            <a:solidFill>
              <a:srgbClr val="74A0CA"/>
            </a:solidFill>
          </a:endParaRPr>
        </a:p>
      </dgm:t>
    </dgm:pt>
    <dgm:pt modelId="{3D789283-BC65-42B0-9063-FDBB441B11FA}" type="parTrans" cxnId="{02B4B4B5-78CE-4D18-BDB4-19C69080DC50}">
      <dgm:prSet/>
      <dgm:spPr/>
      <dgm:t>
        <a:bodyPr/>
        <a:lstStyle/>
        <a:p>
          <a:endParaRPr lang="en-GB"/>
        </a:p>
      </dgm:t>
    </dgm:pt>
    <dgm:pt modelId="{BFBDD029-577F-4ABD-9713-5A95CFDAF967}" type="sibTrans" cxnId="{02B4B4B5-78CE-4D18-BDB4-19C69080DC50}">
      <dgm:prSet/>
      <dgm:spPr/>
      <dgm:t>
        <a:bodyPr/>
        <a:lstStyle/>
        <a:p>
          <a:endParaRPr lang="en-GB"/>
        </a:p>
      </dgm:t>
    </dgm:pt>
    <dgm:pt modelId="{433FAEA3-6C4E-4D03-B9E2-DEAA1A858B8F}">
      <dgm:prSet/>
      <dgm:spPr/>
      <dgm:t>
        <a:bodyPr/>
        <a:lstStyle/>
        <a:p>
          <a:endParaRPr lang="en-GB" dirty="0" smtClean="0"/>
        </a:p>
      </dgm:t>
    </dgm:pt>
    <dgm:pt modelId="{EE796309-DF2E-4544-96F1-ABB0E692A8E0}" type="parTrans" cxnId="{B628C3C7-4265-406F-8EE7-ACAFA2350C94}">
      <dgm:prSet/>
      <dgm:spPr/>
      <dgm:t>
        <a:bodyPr/>
        <a:lstStyle/>
        <a:p>
          <a:endParaRPr lang="en-GB"/>
        </a:p>
      </dgm:t>
    </dgm:pt>
    <dgm:pt modelId="{AF064047-D257-411C-A93E-EF51C381A1FA}" type="sibTrans" cxnId="{B628C3C7-4265-406F-8EE7-ACAFA2350C94}">
      <dgm:prSet/>
      <dgm:spPr/>
      <dgm:t>
        <a:bodyPr/>
        <a:lstStyle/>
        <a:p>
          <a:endParaRPr lang="en-GB"/>
        </a:p>
      </dgm:t>
    </dgm:pt>
    <dgm:pt modelId="{5E337192-1663-432C-943C-B3AB87EE0997}">
      <dgm:prSet phldrT="[Text]"/>
      <dgm:spPr>
        <a:ln>
          <a:solidFill>
            <a:schemeClr val="accent1">
              <a:alpha val="90000"/>
            </a:schemeClr>
          </a:solidFill>
        </a:ln>
      </dgm:spPr>
      <dgm:t>
        <a:bodyPr/>
        <a:lstStyle/>
        <a:p>
          <a:endParaRPr lang="en-IE" dirty="0"/>
        </a:p>
      </dgm:t>
    </dgm:pt>
    <dgm:pt modelId="{55F8467B-D185-4FD8-9655-FCC6AD92BB0D}" type="parTrans" cxnId="{15B6A3D2-3984-4C32-871E-730B20FA0C73}">
      <dgm:prSet/>
      <dgm:spPr/>
      <dgm:t>
        <a:bodyPr/>
        <a:lstStyle/>
        <a:p>
          <a:endParaRPr lang="en-GB"/>
        </a:p>
      </dgm:t>
    </dgm:pt>
    <dgm:pt modelId="{F13AA5F6-4B61-43E8-953D-41FCD7E8596E}" type="sibTrans" cxnId="{15B6A3D2-3984-4C32-871E-730B20FA0C73}">
      <dgm:prSet/>
      <dgm:spPr/>
      <dgm:t>
        <a:bodyPr/>
        <a:lstStyle/>
        <a:p>
          <a:endParaRPr lang="en-GB"/>
        </a:p>
      </dgm:t>
    </dgm:pt>
    <dgm:pt modelId="{984884DE-B416-4386-9604-F04FB8C590C4}" type="pres">
      <dgm:prSet presAssocID="{FD87D37E-F54B-4634-B8C2-6F5B275A00FD}" presName="Name0" presStyleCnt="0">
        <dgm:presLayoutVars>
          <dgm:dir/>
          <dgm:animLvl val="lvl"/>
          <dgm:resizeHandles val="exact"/>
        </dgm:presLayoutVars>
      </dgm:prSet>
      <dgm:spPr/>
      <dgm:t>
        <a:bodyPr/>
        <a:lstStyle/>
        <a:p>
          <a:endParaRPr lang="en-IE"/>
        </a:p>
      </dgm:t>
    </dgm:pt>
    <dgm:pt modelId="{4819CE90-A142-4F02-8D68-08A93C17E475}" type="pres">
      <dgm:prSet presAssocID="{9AC06E84-31BE-44D7-867F-8FEB09542EA9}" presName="composite" presStyleCnt="0"/>
      <dgm:spPr/>
    </dgm:pt>
    <dgm:pt modelId="{EABAB152-4FF6-4317-8515-5FC1B25B1B63}" type="pres">
      <dgm:prSet presAssocID="{9AC06E84-31BE-44D7-867F-8FEB09542EA9}" presName="parTx" presStyleLbl="alignNode1" presStyleIdx="0" presStyleCnt="1" custLinFactNeighborY="8266">
        <dgm:presLayoutVars>
          <dgm:chMax val="0"/>
          <dgm:chPref val="0"/>
          <dgm:bulletEnabled val="1"/>
        </dgm:presLayoutVars>
      </dgm:prSet>
      <dgm:spPr/>
      <dgm:t>
        <a:bodyPr/>
        <a:lstStyle/>
        <a:p>
          <a:endParaRPr lang="en-IE"/>
        </a:p>
      </dgm:t>
    </dgm:pt>
    <dgm:pt modelId="{146808A7-5E46-47CD-A59F-31D9F53A59CB}" type="pres">
      <dgm:prSet presAssocID="{9AC06E84-31BE-44D7-867F-8FEB09542EA9}" presName="desTx" presStyleLbl="alignAccFollowNode1" presStyleIdx="0" presStyleCnt="1">
        <dgm:presLayoutVars>
          <dgm:bulletEnabled val="1"/>
        </dgm:presLayoutVars>
      </dgm:prSet>
      <dgm:spPr/>
      <dgm:t>
        <a:bodyPr/>
        <a:lstStyle/>
        <a:p>
          <a:endParaRPr lang="en-IE"/>
        </a:p>
      </dgm:t>
    </dgm:pt>
  </dgm:ptLst>
  <dgm:cxnLst>
    <dgm:cxn modelId="{7F2831B4-A2B3-4B48-BE18-C2162254E770}" type="presOf" srcId="{B19DDC07-3392-4707-A48F-6686D95C08ED}" destId="{146808A7-5E46-47CD-A59F-31D9F53A59CB}" srcOrd="0" destOrd="4" presId="urn:microsoft.com/office/officeart/2005/8/layout/hList1"/>
    <dgm:cxn modelId="{3C7EB780-1DFE-4852-AC4F-AD207839EF6B}" srcId="{9AC06E84-31BE-44D7-867F-8FEB09542EA9}" destId="{E6044D6B-EF6C-43F4-8B7A-4059ED7A9623}" srcOrd="8" destOrd="0" parTransId="{9CA38D39-54B6-458B-92FC-6DAE6D7E8A97}" sibTransId="{72574907-00CB-4190-904F-D2C89166DB79}"/>
    <dgm:cxn modelId="{C222860A-1D6C-4018-A6BD-A3090A81B758}" type="presOf" srcId="{FD87D37E-F54B-4634-B8C2-6F5B275A00FD}" destId="{984884DE-B416-4386-9604-F04FB8C590C4}" srcOrd="0" destOrd="0" presId="urn:microsoft.com/office/officeart/2005/8/layout/hList1"/>
    <dgm:cxn modelId="{E6C0D27C-3D2F-4875-A87C-7D88683129BD}" type="presOf" srcId="{C93677D8-250F-49CE-B8E0-49BF954F5267}" destId="{146808A7-5E46-47CD-A59F-31D9F53A59CB}" srcOrd="0" destOrd="6" presId="urn:microsoft.com/office/officeart/2005/8/layout/hList1"/>
    <dgm:cxn modelId="{4474789D-7184-4C72-B37E-F85435EA27CF}" type="presOf" srcId="{EF639AC1-31C0-486A-AC67-86F8E5FF9AAD}" destId="{146808A7-5E46-47CD-A59F-31D9F53A59CB}" srcOrd="0" destOrd="2" presId="urn:microsoft.com/office/officeart/2005/8/layout/hList1"/>
    <dgm:cxn modelId="{02B4B4B5-78CE-4D18-BDB4-19C69080DC50}" srcId="{9AC06E84-31BE-44D7-867F-8FEB09542EA9}" destId="{9A044ECE-2BF9-49BC-B4F0-1E7E9B4C1517}" srcOrd="10" destOrd="0" parTransId="{3D789283-BC65-42B0-9063-FDBB441B11FA}" sibTransId="{BFBDD029-577F-4ABD-9713-5A95CFDAF967}"/>
    <dgm:cxn modelId="{46FCED7B-613B-4F06-B6A2-28BBB282FDAE}" type="presOf" srcId="{433FAEA3-6C4E-4D03-B9E2-DEAA1A858B8F}" destId="{146808A7-5E46-47CD-A59F-31D9F53A59CB}" srcOrd="0" destOrd="11" presId="urn:microsoft.com/office/officeart/2005/8/layout/hList1"/>
    <dgm:cxn modelId="{C151C247-D2E4-4C8F-9499-4FABE999597F}" srcId="{9AC06E84-31BE-44D7-867F-8FEB09542EA9}" destId="{B19DDC07-3392-4707-A48F-6686D95C08ED}" srcOrd="4" destOrd="0" parTransId="{65AECDF3-1090-4ED3-933F-292D8A2C11B5}" sibTransId="{93457B19-3218-42DF-B38F-2691E0B6984D}"/>
    <dgm:cxn modelId="{4FF2A1AC-F1DB-4F18-ACD2-F13E6EC1E03D}" type="presOf" srcId="{5F8C0AEF-C09F-4A7C-9738-F23A6877C04E}" destId="{146808A7-5E46-47CD-A59F-31D9F53A59CB}" srcOrd="0" destOrd="1" presId="urn:microsoft.com/office/officeart/2005/8/layout/hList1"/>
    <dgm:cxn modelId="{15B6A3D2-3984-4C32-871E-730B20FA0C73}" srcId="{9AC06E84-31BE-44D7-867F-8FEB09542EA9}" destId="{5E337192-1663-432C-943C-B3AB87EE0997}" srcOrd="9" destOrd="0" parTransId="{55F8467B-D185-4FD8-9655-FCC6AD92BB0D}" sibTransId="{F13AA5F6-4B61-43E8-953D-41FCD7E8596E}"/>
    <dgm:cxn modelId="{1A8E1EE8-C9BB-4126-B8BB-A5810E494319}" type="presOf" srcId="{E1A5028D-C37F-456E-8ECA-A90B2C261951}" destId="{146808A7-5E46-47CD-A59F-31D9F53A59CB}" srcOrd="0" destOrd="3" presId="urn:microsoft.com/office/officeart/2005/8/layout/hList1"/>
    <dgm:cxn modelId="{3B5E0A2E-BB68-48A5-A138-EA298DA7497E}" type="presOf" srcId="{E6044D6B-EF6C-43F4-8B7A-4059ED7A9623}" destId="{146808A7-5E46-47CD-A59F-31D9F53A59CB}" srcOrd="0" destOrd="8" presId="urn:microsoft.com/office/officeart/2005/8/layout/hList1"/>
    <dgm:cxn modelId="{B628C3C7-4265-406F-8EE7-ACAFA2350C94}" srcId="{9AC06E84-31BE-44D7-867F-8FEB09542EA9}" destId="{433FAEA3-6C4E-4D03-B9E2-DEAA1A858B8F}" srcOrd="11" destOrd="0" parTransId="{EE796309-DF2E-4544-96F1-ABB0E692A8E0}" sibTransId="{AF064047-D257-411C-A93E-EF51C381A1FA}"/>
    <dgm:cxn modelId="{5445AF78-7BAB-4675-B265-75B6A6D33256}" srcId="{FD87D37E-F54B-4634-B8C2-6F5B275A00FD}" destId="{9AC06E84-31BE-44D7-867F-8FEB09542EA9}" srcOrd="0" destOrd="0" parTransId="{4F44264F-4A25-42CD-9B5E-B61438938679}" sibTransId="{7456BC47-95A7-4019-B8A5-EE8A560D10E4}"/>
    <dgm:cxn modelId="{3151A724-135C-458F-A9FE-21BF21C543C2}" srcId="{9AC06E84-31BE-44D7-867F-8FEB09542EA9}" destId="{EF889137-CAF7-4540-908E-2EB2E8A636D9}" srcOrd="7" destOrd="0" parTransId="{1C0F31AE-17AE-442E-9408-93595A12C7C1}" sibTransId="{8AE4289B-DA55-420C-9B1D-B38ACC147667}"/>
    <dgm:cxn modelId="{A5948240-7DD4-45CD-B77A-0D6890890C7B}" type="presOf" srcId="{CBF8F373-9392-40EA-8AE4-ED19D59B11C5}" destId="{146808A7-5E46-47CD-A59F-31D9F53A59CB}" srcOrd="0" destOrd="5" presId="urn:microsoft.com/office/officeart/2005/8/layout/hList1"/>
    <dgm:cxn modelId="{9F2C31E3-2AD6-4476-AD3F-4FC10F128805}" srcId="{9AC06E84-31BE-44D7-867F-8FEB09542EA9}" destId="{C7E743A6-1087-4EA9-AE79-FB6906C4E882}" srcOrd="0" destOrd="0" parTransId="{6C1B46CB-2A5D-476D-B930-372F77BF2A83}" sibTransId="{6CF3553C-6B2A-49A7-B5D1-A6DC7193F92B}"/>
    <dgm:cxn modelId="{0C614AE0-39FC-4AD8-8F32-1A70432189D7}" type="presOf" srcId="{9A044ECE-2BF9-49BC-B4F0-1E7E9B4C1517}" destId="{146808A7-5E46-47CD-A59F-31D9F53A59CB}" srcOrd="0" destOrd="10" presId="urn:microsoft.com/office/officeart/2005/8/layout/hList1"/>
    <dgm:cxn modelId="{A2D49C8D-596E-4B99-9326-2580B957BDE3}" srcId="{9AC06E84-31BE-44D7-867F-8FEB09542EA9}" destId="{CBF8F373-9392-40EA-8AE4-ED19D59B11C5}" srcOrd="5" destOrd="0" parTransId="{4D2D922B-A4B3-45B7-9A95-7EFD5600BA50}" sibTransId="{7C27DA7D-E0C4-4933-931B-A921EC3BF700}"/>
    <dgm:cxn modelId="{A1A8C6B2-0782-445A-94EB-F7EE645CA25A}" srcId="{9AC06E84-31BE-44D7-867F-8FEB09542EA9}" destId="{EF639AC1-31C0-486A-AC67-86F8E5FF9AAD}" srcOrd="2" destOrd="0" parTransId="{E9FC48A6-F015-4B2A-9975-183FD19C5BB7}" sibTransId="{5B0842E6-836B-41B5-8430-E049EAF48D86}"/>
    <dgm:cxn modelId="{147E4421-B387-45F6-846B-813435966BC5}" type="presOf" srcId="{5E337192-1663-432C-943C-B3AB87EE0997}" destId="{146808A7-5E46-47CD-A59F-31D9F53A59CB}" srcOrd="0" destOrd="9" presId="urn:microsoft.com/office/officeart/2005/8/layout/hList1"/>
    <dgm:cxn modelId="{5A304ABC-C0F5-470D-9803-9930B9A8CCE5}" type="presOf" srcId="{9AC06E84-31BE-44D7-867F-8FEB09542EA9}" destId="{EABAB152-4FF6-4317-8515-5FC1B25B1B63}" srcOrd="0" destOrd="0" presId="urn:microsoft.com/office/officeart/2005/8/layout/hList1"/>
    <dgm:cxn modelId="{909D6191-3ADA-462C-B0BC-A254FE729E45}" srcId="{9AC06E84-31BE-44D7-867F-8FEB09542EA9}" destId="{C93677D8-250F-49CE-B8E0-49BF954F5267}" srcOrd="6" destOrd="0" parTransId="{4687C4C0-5116-4012-BBC2-933911B5DA1F}" sibTransId="{600C72A8-AAF0-4D2A-8AA6-57F3BB621BB7}"/>
    <dgm:cxn modelId="{7625112C-C65E-4561-B87D-185DF9AC7E6E}" type="presOf" srcId="{EF889137-CAF7-4540-908E-2EB2E8A636D9}" destId="{146808A7-5E46-47CD-A59F-31D9F53A59CB}" srcOrd="0" destOrd="7" presId="urn:microsoft.com/office/officeart/2005/8/layout/hList1"/>
    <dgm:cxn modelId="{743DE5E3-484F-4F65-9C2C-08E4A8B1AE8C}" srcId="{9AC06E84-31BE-44D7-867F-8FEB09542EA9}" destId="{5F8C0AEF-C09F-4A7C-9738-F23A6877C04E}" srcOrd="1" destOrd="0" parTransId="{5EA333C1-CA87-4A95-A214-8C5B67C4A5CD}" sibTransId="{CA1F6507-B37F-4EBF-98BB-FBEDCA84D9D0}"/>
    <dgm:cxn modelId="{D2848FB5-66EA-49F2-8E99-0FFF5B93BCA6}" type="presOf" srcId="{C7E743A6-1087-4EA9-AE79-FB6906C4E882}" destId="{146808A7-5E46-47CD-A59F-31D9F53A59CB}" srcOrd="0" destOrd="0" presId="urn:microsoft.com/office/officeart/2005/8/layout/hList1"/>
    <dgm:cxn modelId="{AC31B678-AAA1-43AA-A182-CB73DC0DA983}" srcId="{9AC06E84-31BE-44D7-867F-8FEB09542EA9}" destId="{E1A5028D-C37F-456E-8ECA-A90B2C261951}" srcOrd="3" destOrd="0" parTransId="{7A05BEFA-78A6-45AD-AA20-A9868F55D2AC}" sibTransId="{CECD9907-2000-4AEE-9472-1AFD34A34C92}"/>
    <dgm:cxn modelId="{57D12DBD-51E5-4B4A-8F07-0A4D57E7F631}" type="presParOf" srcId="{984884DE-B416-4386-9604-F04FB8C590C4}" destId="{4819CE90-A142-4F02-8D68-08A93C17E475}" srcOrd="0" destOrd="0" presId="urn:microsoft.com/office/officeart/2005/8/layout/hList1"/>
    <dgm:cxn modelId="{09E86C42-C8EB-4F44-A614-33C779F18378}" type="presParOf" srcId="{4819CE90-A142-4F02-8D68-08A93C17E475}" destId="{EABAB152-4FF6-4317-8515-5FC1B25B1B63}" srcOrd="0" destOrd="0" presId="urn:microsoft.com/office/officeart/2005/8/layout/hList1"/>
    <dgm:cxn modelId="{B8C4A08D-19E1-4B20-B82B-DC49F9A434EF}" type="presParOf" srcId="{4819CE90-A142-4F02-8D68-08A93C17E475}" destId="{146808A7-5E46-47CD-A59F-31D9F53A59C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87D37E-F54B-4634-B8C2-6F5B275A00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E"/>
        </a:p>
      </dgm:t>
    </dgm:pt>
    <dgm:pt modelId="{9AC06E84-31BE-44D7-867F-8FEB09542EA9}">
      <dgm:prSet phldrT="[Text]"/>
      <dgm:spPr/>
      <dgm:t>
        <a:bodyPr/>
        <a:lstStyle/>
        <a:p>
          <a:r>
            <a:rPr lang="en-IE" dirty="0" smtClean="0"/>
            <a:t>Core regulatory activity</a:t>
          </a:r>
          <a:endParaRPr lang="en-IE" dirty="0"/>
        </a:p>
      </dgm:t>
    </dgm:pt>
    <dgm:pt modelId="{4F44264F-4A25-42CD-9B5E-B61438938679}" type="parTrans" cxnId="{5445AF78-7BAB-4675-B265-75B6A6D33256}">
      <dgm:prSet/>
      <dgm:spPr/>
      <dgm:t>
        <a:bodyPr/>
        <a:lstStyle/>
        <a:p>
          <a:endParaRPr lang="en-IE"/>
        </a:p>
      </dgm:t>
    </dgm:pt>
    <dgm:pt modelId="{7456BC47-95A7-4019-B8A5-EE8A560D10E4}" type="sibTrans" cxnId="{5445AF78-7BAB-4675-B265-75B6A6D33256}">
      <dgm:prSet/>
      <dgm:spPr/>
      <dgm:t>
        <a:bodyPr/>
        <a:lstStyle/>
        <a:p>
          <a:endParaRPr lang="en-IE"/>
        </a:p>
      </dgm:t>
    </dgm:pt>
    <dgm:pt modelId="{B19DDC07-3392-4707-A48F-6686D95C08ED}">
      <dgm:prSet phldrT="[Text]"/>
      <dgm:spPr/>
      <dgm:t>
        <a:bodyPr/>
        <a:lstStyle/>
        <a:p>
          <a:r>
            <a:rPr lang="en-IE" dirty="0" smtClean="0"/>
            <a:t>System security, </a:t>
          </a:r>
          <a:r>
            <a:rPr lang="en-GB" dirty="0" smtClean="0"/>
            <a:t>operation and maintenance</a:t>
          </a:r>
          <a:endParaRPr lang="en-IE" dirty="0"/>
        </a:p>
      </dgm:t>
    </dgm:pt>
    <dgm:pt modelId="{65AECDF3-1090-4ED3-933F-292D8A2C11B5}" type="parTrans" cxnId="{C151C247-D2E4-4C8F-9499-4FABE999597F}">
      <dgm:prSet/>
      <dgm:spPr/>
      <dgm:t>
        <a:bodyPr/>
        <a:lstStyle/>
        <a:p>
          <a:endParaRPr lang="en-IE"/>
        </a:p>
      </dgm:t>
    </dgm:pt>
    <dgm:pt modelId="{93457B19-3218-42DF-B38F-2691E0B6984D}" type="sibTrans" cxnId="{C151C247-D2E4-4C8F-9499-4FABE999597F}">
      <dgm:prSet/>
      <dgm:spPr/>
      <dgm:t>
        <a:bodyPr/>
        <a:lstStyle/>
        <a:p>
          <a:endParaRPr lang="en-IE"/>
        </a:p>
      </dgm:t>
    </dgm:pt>
    <dgm:pt modelId="{C93677D8-250F-49CE-B8E0-49BF954F5267}">
      <dgm:prSet phldrT="[Text]"/>
      <dgm:spPr/>
      <dgm:t>
        <a:bodyPr/>
        <a:lstStyle/>
        <a:p>
          <a:r>
            <a:rPr lang="en-IE" dirty="0" smtClean="0"/>
            <a:t>Technical data</a:t>
          </a:r>
          <a:endParaRPr lang="en-IE" dirty="0"/>
        </a:p>
      </dgm:t>
    </dgm:pt>
    <dgm:pt modelId="{4687C4C0-5116-4012-BBC2-933911B5DA1F}" type="parTrans" cxnId="{909D6191-3ADA-462C-B0BC-A254FE729E45}">
      <dgm:prSet/>
      <dgm:spPr/>
      <dgm:t>
        <a:bodyPr/>
        <a:lstStyle/>
        <a:p>
          <a:endParaRPr lang="en-IE"/>
        </a:p>
      </dgm:t>
    </dgm:pt>
    <dgm:pt modelId="{600C72A8-AAF0-4D2A-8AA6-57F3BB621BB7}" type="sibTrans" cxnId="{909D6191-3ADA-462C-B0BC-A254FE729E45}">
      <dgm:prSet/>
      <dgm:spPr/>
      <dgm:t>
        <a:bodyPr/>
        <a:lstStyle/>
        <a:p>
          <a:endParaRPr lang="en-IE"/>
        </a:p>
      </dgm:t>
    </dgm:pt>
    <dgm:pt modelId="{643562D8-1FFD-4033-84F4-638627DBAAB7}">
      <dgm:prSet phldrT="[Text]"/>
      <dgm:spPr/>
      <dgm:t>
        <a:bodyPr/>
        <a:lstStyle/>
        <a:p>
          <a:r>
            <a:rPr lang="en-IE" dirty="0" smtClean="0"/>
            <a:t>Grey areas</a:t>
          </a:r>
          <a:endParaRPr lang="en-IE" dirty="0"/>
        </a:p>
      </dgm:t>
    </dgm:pt>
    <dgm:pt modelId="{EF7796D3-3B15-4FDF-B95A-67324906ED53}" type="parTrans" cxnId="{1220E5D1-BBDE-49E0-BE4D-6CFB8370DD6D}">
      <dgm:prSet/>
      <dgm:spPr/>
      <dgm:t>
        <a:bodyPr/>
        <a:lstStyle/>
        <a:p>
          <a:endParaRPr lang="en-IE"/>
        </a:p>
      </dgm:t>
    </dgm:pt>
    <dgm:pt modelId="{B2F2C522-5970-42D7-898A-0A2A93CFFFE6}" type="sibTrans" cxnId="{1220E5D1-BBDE-49E0-BE4D-6CFB8370DD6D}">
      <dgm:prSet/>
      <dgm:spPr/>
      <dgm:t>
        <a:bodyPr/>
        <a:lstStyle/>
        <a:p>
          <a:endParaRPr lang="en-IE"/>
        </a:p>
      </dgm:t>
    </dgm:pt>
    <dgm:pt modelId="{86AB4E91-F25D-40BE-8780-B7CEFB975E49}">
      <dgm:prSet phldrT="[Text]"/>
      <dgm:spPr/>
      <dgm:t>
        <a:bodyPr/>
        <a:lstStyle/>
        <a:p>
          <a:r>
            <a:rPr lang="en-IE" dirty="0" smtClean="0"/>
            <a:t>Storage</a:t>
          </a:r>
          <a:endParaRPr lang="en-IE" dirty="0"/>
        </a:p>
      </dgm:t>
    </dgm:pt>
    <dgm:pt modelId="{17C3B1EF-5D0B-4498-B22E-D3D6731B236A}" type="parTrans" cxnId="{4F4DEF5D-59A6-42B0-A0F4-6803CD6238FE}">
      <dgm:prSet/>
      <dgm:spPr/>
      <dgm:t>
        <a:bodyPr/>
        <a:lstStyle/>
        <a:p>
          <a:endParaRPr lang="en-IE"/>
        </a:p>
      </dgm:t>
    </dgm:pt>
    <dgm:pt modelId="{A0CEE490-EE78-4F85-90FB-715D77C23B66}" type="sibTrans" cxnId="{4F4DEF5D-59A6-42B0-A0F4-6803CD6238FE}">
      <dgm:prSet/>
      <dgm:spPr/>
      <dgm:t>
        <a:bodyPr/>
        <a:lstStyle/>
        <a:p>
          <a:endParaRPr lang="en-IE"/>
        </a:p>
      </dgm:t>
    </dgm:pt>
    <dgm:pt modelId="{892CFCBA-992B-4767-8D4A-A70092689B07}">
      <dgm:prSet phldrT="[Text]"/>
      <dgm:spPr/>
      <dgm:t>
        <a:bodyPr/>
        <a:lstStyle/>
        <a:p>
          <a:r>
            <a:rPr lang="en-IE" b="0" dirty="0" smtClean="0"/>
            <a:t>Engagement with consumers</a:t>
          </a:r>
          <a:endParaRPr lang="en-IE" b="0" dirty="0"/>
        </a:p>
      </dgm:t>
    </dgm:pt>
    <dgm:pt modelId="{5C3D19D8-9C4E-4E7E-8CB2-82F7611213EF}" type="parTrans" cxnId="{B512AE23-B13E-46DE-9317-39FEFCAA9FA6}">
      <dgm:prSet/>
      <dgm:spPr/>
      <dgm:t>
        <a:bodyPr/>
        <a:lstStyle/>
        <a:p>
          <a:endParaRPr lang="en-IE"/>
        </a:p>
      </dgm:t>
    </dgm:pt>
    <dgm:pt modelId="{1184E12F-AF39-41C7-B86B-ECE186E63491}" type="sibTrans" cxnId="{B512AE23-B13E-46DE-9317-39FEFCAA9FA6}">
      <dgm:prSet/>
      <dgm:spPr/>
      <dgm:t>
        <a:bodyPr/>
        <a:lstStyle/>
        <a:p>
          <a:endParaRPr lang="en-IE"/>
        </a:p>
      </dgm:t>
    </dgm:pt>
    <dgm:pt modelId="{27964D7B-4A9F-40F8-BEAF-B41E8E784E12}">
      <dgm:prSet phldrT="[Text]"/>
      <dgm:spPr/>
      <dgm:t>
        <a:bodyPr/>
        <a:lstStyle/>
        <a:p>
          <a:r>
            <a:rPr lang="en-IE" dirty="0" smtClean="0"/>
            <a:t>Competitive non-DSO activity</a:t>
          </a:r>
          <a:endParaRPr lang="en-IE" dirty="0"/>
        </a:p>
      </dgm:t>
    </dgm:pt>
    <dgm:pt modelId="{DCC798EB-739F-43DE-926A-4E35998E0BF1}" type="parTrans" cxnId="{A8F54742-0B9C-4B79-8376-58800D7A0DEC}">
      <dgm:prSet/>
      <dgm:spPr/>
      <dgm:t>
        <a:bodyPr/>
        <a:lstStyle/>
        <a:p>
          <a:endParaRPr lang="en-IE"/>
        </a:p>
      </dgm:t>
    </dgm:pt>
    <dgm:pt modelId="{DADA69A1-94D7-4F00-94D5-30DFF030709B}" type="sibTrans" cxnId="{A8F54742-0B9C-4B79-8376-58800D7A0DEC}">
      <dgm:prSet/>
      <dgm:spPr/>
      <dgm:t>
        <a:bodyPr/>
        <a:lstStyle/>
        <a:p>
          <a:endParaRPr lang="en-IE"/>
        </a:p>
      </dgm:t>
    </dgm:pt>
    <dgm:pt modelId="{95BDA1BD-5D8E-4DF0-9E90-2C52C1D64606}">
      <dgm:prSet phldrT="[Text]"/>
      <dgm:spPr/>
      <dgm:t>
        <a:bodyPr/>
        <a:lstStyle/>
        <a:p>
          <a:r>
            <a:rPr lang="en-IE" dirty="0" smtClean="0"/>
            <a:t>Energy generation and production</a:t>
          </a:r>
          <a:endParaRPr lang="en-IE" dirty="0"/>
        </a:p>
      </dgm:t>
    </dgm:pt>
    <dgm:pt modelId="{27917AF8-C834-4B7D-8768-45677142B5E5}" type="parTrans" cxnId="{91D45BA0-2AAD-4F3C-978A-84E8D2875E15}">
      <dgm:prSet/>
      <dgm:spPr/>
      <dgm:t>
        <a:bodyPr/>
        <a:lstStyle/>
        <a:p>
          <a:endParaRPr lang="en-IE"/>
        </a:p>
      </dgm:t>
    </dgm:pt>
    <dgm:pt modelId="{C9D4FD37-4578-448E-8F3C-373D000923B1}" type="sibTrans" cxnId="{91D45BA0-2AAD-4F3C-978A-84E8D2875E15}">
      <dgm:prSet/>
      <dgm:spPr/>
      <dgm:t>
        <a:bodyPr/>
        <a:lstStyle/>
        <a:p>
          <a:endParaRPr lang="en-IE"/>
        </a:p>
      </dgm:t>
    </dgm:pt>
    <dgm:pt modelId="{A72DCC9C-E550-432E-A822-379F7A863E03}">
      <dgm:prSet phldrT="[Text]"/>
      <dgm:spPr/>
      <dgm:t>
        <a:bodyPr/>
        <a:lstStyle/>
        <a:p>
          <a:r>
            <a:rPr lang="en-IE" dirty="0" smtClean="0"/>
            <a:t>Energy trading and supply</a:t>
          </a:r>
          <a:endParaRPr lang="en-IE" dirty="0"/>
        </a:p>
      </dgm:t>
    </dgm:pt>
    <dgm:pt modelId="{838A5894-6316-433A-B67E-54483915477B}" type="parTrans" cxnId="{82EFBEEB-C0B7-447A-9A3D-8396F63006BA}">
      <dgm:prSet/>
      <dgm:spPr/>
      <dgm:t>
        <a:bodyPr/>
        <a:lstStyle/>
        <a:p>
          <a:endParaRPr lang="en-IE"/>
        </a:p>
      </dgm:t>
    </dgm:pt>
    <dgm:pt modelId="{B7ED4F00-0A02-465A-B799-574660265EBF}" type="sibTrans" cxnId="{82EFBEEB-C0B7-447A-9A3D-8396F63006BA}">
      <dgm:prSet/>
      <dgm:spPr/>
      <dgm:t>
        <a:bodyPr/>
        <a:lstStyle/>
        <a:p>
          <a:endParaRPr lang="en-IE"/>
        </a:p>
      </dgm:t>
    </dgm:pt>
    <dgm:pt modelId="{91B5B107-BEF7-4813-818E-3E9160C3E2A6}">
      <dgm:prSet phldrT="[Text]"/>
      <dgm:spPr/>
      <dgm:t>
        <a:bodyPr/>
        <a:lstStyle/>
        <a:p>
          <a:endParaRPr lang="en-IE" dirty="0"/>
        </a:p>
      </dgm:t>
    </dgm:pt>
    <dgm:pt modelId="{894F5A1D-2CFC-4CFF-A0AC-8156F1D5FF81}" type="parTrans" cxnId="{1972F549-BEE0-4CE2-A0E7-52EC2CD1D578}">
      <dgm:prSet/>
      <dgm:spPr/>
      <dgm:t>
        <a:bodyPr/>
        <a:lstStyle/>
        <a:p>
          <a:endParaRPr lang="en-IE"/>
        </a:p>
      </dgm:t>
    </dgm:pt>
    <dgm:pt modelId="{6E961C04-98E2-4ED3-B642-3635A6A36305}" type="sibTrans" cxnId="{1972F549-BEE0-4CE2-A0E7-52EC2CD1D578}">
      <dgm:prSet/>
      <dgm:spPr/>
      <dgm:t>
        <a:bodyPr/>
        <a:lstStyle/>
        <a:p>
          <a:endParaRPr lang="en-IE"/>
        </a:p>
      </dgm:t>
    </dgm:pt>
    <dgm:pt modelId="{C7E743A6-1087-4EA9-AE79-FB6906C4E882}">
      <dgm:prSet phldrT="[Text]"/>
      <dgm:spPr/>
      <dgm:t>
        <a:bodyPr/>
        <a:lstStyle/>
        <a:p>
          <a:r>
            <a:rPr lang="en-IE" dirty="0" smtClean="0"/>
            <a:t>Network </a:t>
          </a:r>
          <a:r>
            <a:rPr lang="en-GB" dirty="0" smtClean="0"/>
            <a:t>planning and development </a:t>
          </a:r>
          <a:endParaRPr lang="en-IE" dirty="0"/>
        </a:p>
      </dgm:t>
    </dgm:pt>
    <dgm:pt modelId="{6C1B46CB-2A5D-476D-B930-372F77BF2A83}" type="parTrans" cxnId="{9F2C31E3-2AD6-4476-AD3F-4FC10F128805}">
      <dgm:prSet/>
      <dgm:spPr/>
      <dgm:t>
        <a:bodyPr/>
        <a:lstStyle/>
        <a:p>
          <a:endParaRPr lang="en-IE"/>
        </a:p>
      </dgm:t>
    </dgm:pt>
    <dgm:pt modelId="{6CF3553C-6B2A-49A7-B5D1-A6DC7193F92B}" type="sibTrans" cxnId="{9F2C31E3-2AD6-4476-AD3F-4FC10F128805}">
      <dgm:prSet/>
      <dgm:spPr/>
      <dgm:t>
        <a:bodyPr/>
        <a:lstStyle/>
        <a:p>
          <a:endParaRPr lang="en-IE"/>
        </a:p>
      </dgm:t>
    </dgm:pt>
    <dgm:pt modelId="{D1E0490F-6882-43FC-95FF-5C2634940829}">
      <dgm:prSet phldrT="[Text]"/>
      <dgm:spPr/>
      <dgm:t>
        <a:bodyPr/>
        <a:lstStyle/>
        <a:p>
          <a:r>
            <a:rPr lang="en-IE" dirty="0" smtClean="0"/>
            <a:t>Network Losses</a:t>
          </a:r>
          <a:endParaRPr lang="en-IE" dirty="0"/>
        </a:p>
      </dgm:t>
    </dgm:pt>
    <dgm:pt modelId="{7236B421-F006-43C3-8446-A4620868CAC3}" type="parTrans" cxnId="{C8487C2A-426B-4EF3-B685-FC72827F6E01}">
      <dgm:prSet/>
      <dgm:spPr/>
      <dgm:t>
        <a:bodyPr/>
        <a:lstStyle/>
        <a:p>
          <a:endParaRPr lang="en-IE"/>
        </a:p>
      </dgm:t>
    </dgm:pt>
    <dgm:pt modelId="{49FE02E7-88EC-4A4A-9295-55B9E4B48834}" type="sibTrans" cxnId="{C8487C2A-426B-4EF3-B685-FC72827F6E01}">
      <dgm:prSet/>
      <dgm:spPr/>
      <dgm:t>
        <a:bodyPr/>
        <a:lstStyle/>
        <a:p>
          <a:endParaRPr lang="en-IE"/>
        </a:p>
      </dgm:t>
    </dgm:pt>
    <dgm:pt modelId="{97A31054-ACFA-432F-9EAC-3AD275A5E194}">
      <dgm:prSet phldrT="[Text]"/>
      <dgm:spPr/>
      <dgm:t>
        <a:bodyPr/>
        <a:lstStyle/>
        <a:p>
          <a:endParaRPr lang="en-IE" dirty="0"/>
        </a:p>
      </dgm:t>
    </dgm:pt>
    <dgm:pt modelId="{67DDDB3A-F22D-4C96-A279-6FBB78D80D82}" type="parTrans" cxnId="{78201DB1-BE59-4E60-A1CB-5082CC393150}">
      <dgm:prSet/>
      <dgm:spPr/>
      <dgm:t>
        <a:bodyPr/>
        <a:lstStyle/>
        <a:p>
          <a:endParaRPr lang="en-IE"/>
        </a:p>
      </dgm:t>
    </dgm:pt>
    <dgm:pt modelId="{49774737-552D-4EA5-B269-94A9C21BC50A}" type="sibTrans" cxnId="{78201DB1-BE59-4E60-A1CB-5082CC393150}">
      <dgm:prSet/>
      <dgm:spPr/>
      <dgm:t>
        <a:bodyPr/>
        <a:lstStyle/>
        <a:p>
          <a:endParaRPr lang="en-IE"/>
        </a:p>
      </dgm:t>
    </dgm:pt>
    <dgm:pt modelId="{7ACF1553-FB90-48BE-8FEE-53956FCBFE3E}">
      <dgm:prSet phldrT="[Text]"/>
      <dgm:spPr/>
      <dgm:t>
        <a:bodyPr/>
        <a:lstStyle/>
        <a:p>
          <a:r>
            <a:rPr lang="en-IE" b="0" dirty="0" smtClean="0"/>
            <a:t>Flexibility</a:t>
          </a:r>
          <a:endParaRPr lang="en-IE" b="0" dirty="0"/>
        </a:p>
      </dgm:t>
    </dgm:pt>
    <dgm:pt modelId="{2F7DE011-2A3C-4A7D-B98D-AD6272428E61}" type="parTrans" cxnId="{0B366334-BBDD-4866-837E-79D617424641}">
      <dgm:prSet/>
      <dgm:spPr/>
      <dgm:t>
        <a:bodyPr/>
        <a:lstStyle/>
        <a:p>
          <a:endParaRPr lang="en-IE"/>
        </a:p>
      </dgm:t>
    </dgm:pt>
    <dgm:pt modelId="{C3ED97AE-B24B-4DAB-B15A-360CD1A88F0E}" type="sibTrans" cxnId="{0B366334-BBDD-4866-837E-79D617424641}">
      <dgm:prSet/>
      <dgm:spPr/>
      <dgm:t>
        <a:bodyPr/>
        <a:lstStyle/>
        <a:p>
          <a:endParaRPr lang="en-IE"/>
        </a:p>
      </dgm:t>
    </dgm:pt>
    <dgm:pt modelId="{E1A5028D-C37F-456E-8ECA-A90B2C261951}">
      <dgm:prSet phldrT="[Text]"/>
      <dgm:spPr/>
      <dgm:t>
        <a:bodyPr/>
        <a:lstStyle/>
        <a:p>
          <a:endParaRPr lang="en-IE" dirty="0"/>
        </a:p>
      </dgm:t>
    </dgm:pt>
    <dgm:pt modelId="{7A05BEFA-78A6-45AD-AA20-A9868F55D2AC}" type="parTrans" cxnId="{AC31B678-AAA1-43AA-A182-CB73DC0DA983}">
      <dgm:prSet/>
      <dgm:spPr/>
      <dgm:t>
        <a:bodyPr/>
        <a:lstStyle/>
        <a:p>
          <a:endParaRPr lang="en-IE"/>
        </a:p>
      </dgm:t>
    </dgm:pt>
    <dgm:pt modelId="{CECD9907-2000-4AEE-9472-1AFD34A34C92}" type="sibTrans" cxnId="{AC31B678-AAA1-43AA-A182-CB73DC0DA983}">
      <dgm:prSet/>
      <dgm:spPr/>
      <dgm:t>
        <a:bodyPr/>
        <a:lstStyle/>
        <a:p>
          <a:endParaRPr lang="en-IE"/>
        </a:p>
      </dgm:t>
    </dgm:pt>
    <dgm:pt modelId="{B4B31ED0-CC5F-471D-ACE4-73A4DD53D592}">
      <dgm:prSet phldrT="[Text]"/>
      <dgm:spPr/>
      <dgm:t>
        <a:bodyPr/>
        <a:lstStyle/>
        <a:p>
          <a:endParaRPr lang="en-IE" dirty="0"/>
        </a:p>
      </dgm:t>
    </dgm:pt>
    <dgm:pt modelId="{72E81792-6456-4279-B476-BFC9F61AFB02}" type="parTrans" cxnId="{B66D69BF-907C-4245-9592-46124534C9E2}">
      <dgm:prSet/>
      <dgm:spPr/>
      <dgm:t>
        <a:bodyPr/>
        <a:lstStyle/>
        <a:p>
          <a:endParaRPr lang="en-IE"/>
        </a:p>
      </dgm:t>
    </dgm:pt>
    <dgm:pt modelId="{718BF688-0489-4AD7-B2EE-8A1605A7A0A4}" type="sibTrans" cxnId="{B66D69BF-907C-4245-9592-46124534C9E2}">
      <dgm:prSet/>
      <dgm:spPr/>
      <dgm:t>
        <a:bodyPr/>
        <a:lstStyle/>
        <a:p>
          <a:endParaRPr lang="en-IE"/>
        </a:p>
      </dgm:t>
    </dgm:pt>
    <dgm:pt modelId="{CD12DD61-D925-4887-8321-DE6379708496}">
      <dgm:prSet phldrT="[Text]"/>
      <dgm:spPr/>
      <dgm:t>
        <a:bodyPr/>
        <a:lstStyle/>
        <a:p>
          <a:endParaRPr lang="en-IE" dirty="0"/>
        </a:p>
      </dgm:t>
    </dgm:pt>
    <dgm:pt modelId="{79CAD123-84AB-4F1B-903A-5283D970F5B2}" type="parTrans" cxnId="{DA47E3CD-112A-4E79-B264-DD966A98D47D}">
      <dgm:prSet/>
      <dgm:spPr/>
      <dgm:t>
        <a:bodyPr/>
        <a:lstStyle/>
        <a:p>
          <a:endParaRPr lang="en-IE"/>
        </a:p>
      </dgm:t>
    </dgm:pt>
    <dgm:pt modelId="{57844BD9-3A26-4D5A-B1F4-834BD3E5FA04}" type="sibTrans" cxnId="{DA47E3CD-112A-4E79-B264-DD966A98D47D}">
      <dgm:prSet/>
      <dgm:spPr/>
      <dgm:t>
        <a:bodyPr/>
        <a:lstStyle/>
        <a:p>
          <a:endParaRPr lang="en-IE"/>
        </a:p>
      </dgm:t>
    </dgm:pt>
    <dgm:pt modelId="{6AAD22CB-5CAC-45B7-AA5E-86BD6BC88376}">
      <dgm:prSet phldrT="[Text]"/>
      <dgm:spPr/>
      <dgm:t>
        <a:bodyPr/>
        <a:lstStyle/>
        <a:p>
          <a:r>
            <a:rPr lang="en-IE" dirty="0" smtClean="0"/>
            <a:t>Energy efficiency</a:t>
          </a:r>
          <a:endParaRPr lang="en-IE" dirty="0"/>
        </a:p>
      </dgm:t>
    </dgm:pt>
    <dgm:pt modelId="{F39223B5-94EF-48D9-8B12-3AF26B216076}" type="parTrans" cxnId="{FC6EC7D7-0F1F-4950-99F7-53FEA16AF974}">
      <dgm:prSet/>
      <dgm:spPr/>
      <dgm:t>
        <a:bodyPr/>
        <a:lstStyle/>
        <a:p>
          <a:endParaRPr lang="en-GB"/>
        </a:p>
      </dgm:t>
    </dgm:pt>
    <dgm:pt modelId="{C15BFD2C-23A0-43B1-AF52-1E4C2FF52042}" type="sibTrans" cxnId="{FC6EC7D7-0F1F-4950-99F7-53FEA16AF974}">
      <dgm:prSet/>
      <dgm:spPr/>
      <dgm:t>
        <a:bodyPr/>
        <a:lstStyle/>
        <a:p>
          <a:endParaRPr lang="en-GB"/>
        </a:p>
      </dgm:t>
    </dgm:pt>
    <dgm:pt modelId="{42AC7FA8-F847-4461-9988-E0E8F3F968DF}">
      <dgm:prSet phldrT="[Text]"/>
      <dgm:spPr/>
      <dgm:t>
        <a:bodyPr/>
        <a:lstStyle/>
        <a:p>
          <a:endParaRPr lang="en-IE" dirty="0"/>
        </a:p>
      </dgm:t>
    </dgm:pt>
    <dgm:pt modelId="{CC037905-94B7-4647-BA78-4C5BFAB10C9D}" type="parTrans" cxnId="{C48CF99B-44B8-4DA5-83C6-B23816676F4B}">
      <dgm:prSet/>
      <dgm:spPr/>
      <dgm:t>
        <a:bodyPr/>
        <a:lstStyle/>
        <a:p>
          <a:endParaRPr lang="en-GB"/>
        </a:p>
      </dgm:t>
    </dgm:pt>
    <dgm:pt modelId="{528EDC96-D3DA-4219-A927-8CAF97760054}" type="sibTrans" cxnId="{C48CF99B-44B8-4DA5-83C6-B23816676F4B}">
      <dgm:prSet/>
      <dgm:spPr/>
      <dgm:t>
        <a:bodyPr/>
        <a:lstStyle/>
        <a:p>
          <a:endParaRPr lang="en-GB"/>
        </a:p>
      </dgm:t>
    </dgm:pt>
    <dgm:pt modelId="{1C071FF6-A18F-4D99-897A-C6D06F3B5A8C}">
      <dgm:prSet phldrT="[Text]"/>
      <dgm:spPr/>
      <dgm:t>
        <a:bodyPr/>
        <a:lstStyle/>
        <a:p>
          <a:endParaRPr lang="en-IE" dirty="0"/>
        </a:p>
      </dgm:t>
    </dgm:pt>
    <dgm:pt modelId="{AF261709-AA75-4A06-90C3-EBAD22D30711}" type="parTrans" cxnId="{4884BABA-288F-4786-B5C2-C4C679A5B4C4}">
      <dgm:prSet/>
      <dgm:spPr/>
      <dgm:t>
        <a:bodyPr/>
        <a:lstStyle/>
        <a:p>
          <a:endParaRPr lang="en-GB"/>
        </a:p>
      </dgm:t>
    </dgm:pt>
    <dgm:pt modelId="{02BD2A32-BECD-481E-BB45-5D1D073B3419}" type="sibTrans" cxnId="{4884BABA-288F-4786-B5C2-C4C679A5B4C4}">
      <dgm:prSet/>
      <dgm:spPr/>
      <dgm:t>
        <a:bodyPr/>
        <a:lstStyle/>
        <a:p>
          <a:endParaRPr lang="en-GB"/>
        </a:p>
      </dgm:t>
    </dgm:pt>
    <dgm:pt modelId="{B4771930-3DB1-4C94-B160-1A51380F692E}">
      <dgm:prSet phldrT="[Text]"/>
      <dgm:spPr/>
      <dgm:t>
        <a:bodyPr/>
        <a:lstStyle/>
        <a:p>
          <a:endParaRPr lang="en-IE" b="0" dirty="0"/>
        </a:p>
      </dgm:t>
    </dgm:pt>
    <dgm:pt modelId="{C2D0BF7A-905A-4B9C-AA31-89F3938F2E25}" type="parTrans" cxnId="{7E03DC80-14CF-4DE8-A55D-FBF1F9AF84DE}">
      <dgm:prSet/>
      <dgm:spPr/>
      <dgm:t>
        <a:bodyPr/>
        <a:lstStyle/>
        <a:p>
          <a:endParaRPr lang="en-GB"/>
        </a:p>
      </dgm:t>
    </dgm:pt>
    <dgm:pt modelId="{F52D721A-123E-4B73-BCD0-C8F19407EAE7}" type="sibTrans" cxnId="{7E03DC80-14CF-4DE8-A55D-FBF1F9AF84DE}">
      <dgm:prSet/>
      <dgm:spPr/>
      <dgm:t>
        <a:bodyPr/>
        <a:lstStyle/>
        <a:p>
          <a:endParaRPr lang="en-GB"/>
        </a:p>
      </dgm:t>
    </dgm:pt>
    <dgm:pt modelId="{8C39FEF7-EE92-434E-BB91-4A795E5CC46E}">
      <dgm:prSet/>
      <dgm:spPr/>
      <dgm:t>
        <a:bodyPr/>
        <a:lstStyle/>
        <a:p>
          <a:endParaRPr lang="en-GB" dirty="0" smtClean="0"/>
        </a:p>
      </dgm:t>
    </dgm:pt>
    <dgm:pt modelId="{B36117A2-2BC6-4F29-89B9-6FF2258DE612}" type="parTrans" cxnId="{498B5309-A641-43F8-910D-0B5A74F0B4BE}">
      <dgm:prSet/>
      <dgm:spPr/>
      <dgm:t>
        <a:bodyPr/>
        <a:lstStyle/>
        <a:p>
          <a:endParaRPr lang="en-GB"/>
        </a:p>
      </dgm:t>
    </dgm:pt>
    <dgm:pt modelId="{9014E1AC-6BFB-45E4-A198-FED833EBA36E}" type="sibTrans" cxnId="{498B5309-A641-43F8-910D-0B5A74F0B4BE}">
      <dgm:prSet/>
      <dgm:spPr/>
      <dgm:t>
        <a:bodyPr/>
        <a:lstStyle/>
        <a:p>
          <a:endParaRPr lang="en-GB"/>
        </a:p>
      </dgm:t>
    </dgm:pt>
    <dgm:pt modelId="{984884DE-B416-4386-9604-F04FB8C590C4}" type="pres">
      <dgm:prSet presAssocID="{FD87D37E-F54B-4634-B8C2-6F5B275A00FD}" presName="Name0" presStyleCnt="0">
        <dgm:presLayoutVars>
          <dgm:dir/>
          <dgm:animLvl val="lvl"/>
          <dgm:resizeHandles val="exact"/>
        </dgm:presLayoutVars>
      </dgm:prSet>
      <dgm:spPr/>
      <dgm:t>
        <a:bodyPr/>
        <a:lstStyle/>
        <a:p>
          <a:endParaRPr lang="en-IE"/>
        </a:p>
      </dgm:t>
    </dgm:pt>
    <dgm:pt modelId="{4819CE90-A142-4F02-8D68-08A93C17E475}" type="pres">
      <dgm:prSet presAssocID="{9AC06E84-31BE-44D7-867F-8FEB09542EA9}" presName="composite" presStyleCnt="0"/>
      <dgm:spPr/>
    </dgm:pt>
    <dgm:pt modelId="{EABAB152-4FF6-4317-8515-5FC1B25B1B63}" type="pres">
      <dgm:prSet presAssocID="{9AC06E84-31BE-44D7-867F-8FEB09542EA9}" presName="parTx" presStyleLbl="alignNode1" presStyleIdx="0" presStyleCnt="3">
        <dgm:presLayoutVars>
          <dgm:chMax val="0"/>
          <dgm:chPref val="0"/>
          <dgm:bulletEnabled val="1"/>
        </dgm:presLayoutVars>
      </dgm:prSet>
      <dgm:spPr/>
      <dgm:t>
        <a:bodyPr/>
        <a:lstStyle/>
        <a:p>
          <a:endParaRPr lang="en-IE"/>
        </a:p>
      </dgm:t>
    </dgm:pt>
    <dgm:pt modelId="{146808A7-5E46-47CD-A59F-31D9F53A59CB}" type="pres">
      <dgm:prSet presAssocID="{9AC06E84-31BE-44D7-867F-8FEB09542EA9}" presName="desTx" presStyleLbl="alignAccFollowNode1" presStyleIdx="0" presStyleCnt="3">
        <dgm:presLayoutVars>
          <dgm:bulletEnabled val="1"/>
        </dgm:presLayoutVars>
      </dgm:prSet>
      <dgm:spPr/>
      <dgm:t>
        <a:bodyPr/>
        <a:lstStyle/>
        <a:p>
          <a:endParaRPr lang="en-IE"/>
        </a:p>
      </dgm:t>
    </dgm:pt>
    <dgm:pt modelId="{E13006A4-BC43-406F-B0F5-A4A9635A36A5}" type="pres">
      <dgm:prSet presAssocID="{7456BC47-95A7-4019-B8A5-EE8A560D10E4}" presName="space" presStyleCnt="0"/>
      <dgm:spPr/>
    </dgm:pt>
    <dgm:pt modelId="{5D651CF1-5F84-488E-947D-0440D9F958BB}" type="pres">
      <dgm:prSet presAssocID="{643562D8-1FFD-4033-84F4-638627DBAAB7}" presName="composite" presStyleCnt="0"/>
      <dgm:spPr/>
    </dgm:pt>
    <dgm:pt modelId="{1F026793-A922-4E5A-98C8-2A5844CB9F8C}" type="pres">
      <dgm:prSet presAssocID="{643562D8-1FFD-4033-84F4-638627DBAAB7}" presName="parTx" presStyleLbl="alignNode1" presStyleIdx="1" presStyleCnt="3">
        <dgm:presLayoutVars>
          <dgm:chMax val="0"/>
          <dgm:chPref val="0"/>
          <dgm:bulletEnabled val="1"/>
        </dgm:presLayoutVars>
      </dgm:prSet>
      <dgm:spPr/>
      <dgm:t>
        <a:bodyPr/>
        <a:lstStyle/>
        <a:p>
          <a:endParaRPr lang="en-IE"/>
        </a:p>
      </dgm:t>
    </dgm:pt>
    <dgm:pt modelId="{2CAD6C9C-4A5E-43C7-BE1F-7964645F2A4D}" type="pres">
      <dgm:prSet presAssocID="{643562D8-1FFD-4033-84F4-638627DBAAB7}" presName="desTx" presStyleLbl="alignAccFollowNode1" presStyleIdx="1" presStyleCnt="3">
        <dgm:presLayoutVars>
          <dgm:bulletEnabled val="1"/>
        </dgm:presLayoutVars>
      </dgm:prSet>
      <dgm:spPr/>
      <dgm:t>
        <a:bodyPr/>
        <a:lstStyle/>
        <a:p>
          <a:endParaRPr lang="en-IE"/>
        </a:p>
      </dgm:t>
    </dgm:pt>
    <dgm:pt modelId="{AD51BA43-7BDF-49E2-88C8-0515D0BB6EA5}" type="pres">
      <dgm:prSet presAssocID="{B2F2C522-5970-42D7-898A-0A2A93CFFFE6}" presName="space" presStyleCnt="0"/>
      <dgm:spPr/>
    </dgm:pt>
    <dgm:pt modelId="{0B90941B-0B6E-484A-9EF7-D997262DA2F6}" type="pres">
      <dgm:prSet presAssocID="{27964D7B-4A9F-40F8-BEAF-B41E8E784E12}" presName="composite" presStyleCnt="0"/>
      <dgm:spPr/>
    </dgm:pt>
    <dgm:pt modelId="{7BDE20DA-8D26-482E-B4E0-B6B97DE045DA}" type="pres">
      <dgm:prSet presAssocID="{27964D7B-4A9F-40F8-BEAF-B41E8E784E12}" presName="parTx" presStyleLbl="alignNode1" presStyleIdx="2" presStyleCnt="3">
        <dgm:presLayoutVars>
          <dgm:chMax val="0"/>
          <dgm:chPref val="0"/>
          <dgm:bulletEnabled val="1"/>
        </dgm:presLayoutVars>
      </dgm:prSet>
      <dgm:spPr/>
      <dgm:t>
        <a:bodyPr/>
        <a:lstStyle/>
        <a:p>
          <a:endParaRPr lang="en-IE"/>
        </a:p>
      </dgm:t>
    </dgm:pt>
    <dgm:pt modelId="{264513A8-FF11-41EE-8C3B-47D6384ECE3F}" type="pres">
      <dgm:prSet presAssocID="{27964D7B-4A9F-40F8-BEAF-B41E8E784E12}" presName="desTx" presStyleLbl="alignAccFollowNode1" presStyleIdx="2" presStyleCnt="3">
        <dgm:presLayoutVars>
          <dgm:bulletEnabled val="1"/>
        </dgm:presLayoutVars>
      </dgm:prSet>
      <dgm:spPr/>
      <dgm:t>
        <a:bodyPr/>
        <a:lstStyle/>
        <a:p>
          <a:endParaRPr lang="en-IE"/>
        </a:p>
      </dgm:t>
    </dgm:pt>
  </dgm:ptLst>
  <dgm:cxnLst>
    <dgm:cxn modelId="{C48CF99B-44B8-4DA5-83C6-B23816676F4B}" srcId="{643562D8-1FFD-4033-84F4-638627DBAAB7}" destId="{42AC7FA8-F847-4461-9988-E0E8F3F968DF}" srcOrd="1" destOrd="0" parTransId="{CC037905-94B7-4647-BA78-4C5BFAB10C9D}" sibTransId="{528EDC96-D3DA-4219-A927-8CAF97760054}"/>
    <dgm:cxn modelId="{74B9B7BA-19C4-48BD-87B5-E64773049B5F}" type="presOf" srcId="{6AAD22CB-5CAC-45B7-AA5E-86BD6BC88376}" destId="{2CAD6C9C-4A5E-43C7-BE1F-7964645F2A4D}" srcOrd="0" destOrd="0" presId="urn:microsoft.com/office/officeart/2005/8/layout/hList1"/>
    <dgm:cxn modelId="{FC6EC7D7-0F1F-4950-99F7-53FEA16AF974}" srcId="{643562D8-1FFD-4033-84F4-638627DBAAB7}" destId="{6AAD22CB-5CAC-45B7-AA5E-86BD6BC88376}" srcOrd="0" destOrd="0" parTransId="{F39223B5-94EF-48D9-8B12-3AF26B216076}" sibTransId="{C15BFD2C-23A0-43B1-AF52-1E4C2FF52042}"/>
    <dgm:cxn modelId="{909D6191-3ADA-462C-B0BC-A254FE729E45}" srcId="{9AC06E84-31BE-44D7-867F-8FEB09542EA9}" destId="{C93677D8-250F-49CE-B8E0-49BF954F5267}" srcOrd="4" destOrd="0" parTransId="{4687C4C0-5116-4012-BBC2-933911B5DA1F}" sibTransId="{600C72A8-AAF0-4D2A-8AA6-57F3BB621BB7}"/>
    <dgm:cxn modelId="{0D163FA7-43A2-4D1C-989C-06EB28D5DFEF}" type="presOf" srcId="{A72DCC9C-E550-432E-A822-379F7A863E03}" destId="{264513A8-FF11-41EE-8C3B-47D6384ECE3F}" srcOrd="0" destOrd="2" presId="urn:microsoft.com/office/officeart/2005/8/layout/hList1"/>
    <dgm:cxn modelId="{2CD11C1A-EBE9-4CE4-BE21-7EBBD9847E1D}" type="presOf" srcId="{8C39FEF7-EE92-434E-BB91-4A795E5CC46E}" destId="{146808A7-5E46-47CD-A59F-31D9F53A59CB}" srcOrd="0" destOrd="3" presId="urn:microsoft.com/office/officeart/2005/8/layout/hList1"/>
    <dgm:cxn modelId="{7E03DC80-14CF-4DE8-A55D-FBF1F9AF84DE}" srcId="{643562D8-1FFD-4033-84F4-638627DBAAB7}" destId="{B4771930-3DB1-4C94-B160-1A51380F692E}" srcOrd="5" destOrd="0" parTransId="{C2D0BF7A-905A-4B9C-AA31-89F3938F2E25}" sibTransId="{F52D721A-123E-4B73-BCD0-C8F19407EAE7}"/>
    <dgm:cxn modelId="{93A52A2C-285B-4ACA-9CC7-42146CAD5C13}" type="presOf" srcId="{7ACF1553-FB90-48BE-8FEE-53956FCBFE3E}" destId="{2CAD6C9C-4A5E-43C7-BE1F-7964645F2A4D}" srcOrd="0" destOrd="6" presId="urn:microsoft.com/office/officeart/2005/8/layout/hList1"/>
    <dgm:cxn modelId="{C8487C2A-426B-4EF3-B685-FC72827F6E01}" srcId="{9AC06E84-31BE-44D7-867F-8FEB09542EA9}" destId="{D1E0490F-6882-43FC-95FF-5C2634940829}" srcOrd="6" destOrd="0" parTransId="{7236B421-F006-43C3-8446-A4620868CAC3}" sibTransId="{49FE02E7-88EC-4A4A-9295-55B9E4B48834}"/>
    <dgm:cxn modelId="{8AEFA48E-15A9-4282-AEE4-7A1F20B5997F}" type="presOf" srcId="{CD12DD61-D925-4887-8321-DE6379708496}" destId="{264513A8-FF11-41EE-8C3B-47D6384ECE3F}" srcOrd="0" destOrd="1" presId="urn:microsoft.com/office/officeart/2005/8/layout/hList1"/>
    <dgm:cxn modelId="{7D24AFFB-B386-4FA0-960C-EFE0552EEF7E}" type="presOf" srcId="{C7E743A6-1087-4EA9-AE79-FB6906C4E882}" destId="{146808A7-5E46-47CD-A59F-31D9F53A59CB}" srcOrd="0" destOrd="0" presId="urn:microsoft.com/office/officeart/2005/8/layout/hList1"/>
    <dgm:cxn modelId="{5445AF78-7BAB-4675-B265-75B6A6D33256}" srcId="{FD87D37E-F54B-4634-B8C2-6F5B275A00FD}" destId="{9AC06E84-31BE-44D7-867F-8FEB09542EA9}" srcOrd="0" destOrd="0" parTransId="{4F44264F-4A25-42CD-9B5E-B61438938679}" sibTransId="{7456BC47-95A7-4019-B8A5-EE8A560D10E4}"/>
    <dgm:cxn modelId="{A4574B11-C3F3-4E56-B0E2-CCB10885449A}" type="presOf" srcId="{E1A5028D-C37F-456E-8ECA-A90B2C261951}" destId="{146808A7-5E46-47CD-A59F-31D9F53A59CB}" srcOrd="0" destOrd="1" presId="urn:microsoft.com/office/officeart/2005/8/layout/hList1"/>
    <dgm:cxn modelId="{7D9AB6B3-C11F-48D0-B3EB-894DEDD968A6}" type="presOf" srcId="{1C071FF6-A18F-4D99-897A-C6D06F3B5A8C}" destId="{2CAD6C9C-4A5E-43C7-BE1F-7964645F2A4D}" srcOrd="0" destOrd="3" presId="urn:microsoft.com/office/officeart/2005/8/layout/hList1"/>
    <dgm:cxn modelId="{50CBB303-4349-4C62-AEE9-906BA6DEFB73}" type="presOf" srcId="{9AC06E84-31BE-44D7-867F-8FEB09542EA9}" destId="{EABAB152-4FF6-4317-8515-5FC1B25B1B63}" srcOrd="0" destOrd="0" presId="urn:microsoft.com/office/officeart/2005/8/layout/hList1"/>
    <dgm:cxn modelId="{19559C41-C147-4700-AF44-89989E017A4E}" type="presOf" srcId="{FD87D37E-F54B-4634-B8C2-6F5B275A00FD}" destId="{984884DE-B416-4386-9604-F04FB8C590C4}" srcOrd="0" destOrd="0" presId="urn:microsoft.com/office/officeart/2005/8/layout/hList1"/>
    <dgm:cxn modelId="{78201DB1-BE59-4E60-A1CB-5082CC393150}" srcId="{643562D8-1FFD-4033-84F4-638627DBAAB7}" destId="{97A31054-ACFA-432F-9EAC-3AD275A5E194}" srcOrd="7" destOrd="0" parTransId="{67DDDB3A-F22D-4C96-A279-6FBB78D80D82}" sibTransId="{49774737-552D-4EA5-B269-94A9C21BC50A}"/>
    <dgm:cxn modelId="{DA47E3CD-112A-4E79-B264-DD966A98D47D}" srcId="{27964D7B-4A9F-40F8-BEAF-B41E8E784E12}" destId="{CD12DD61-D925-4887-8321-DE6379708496}" srcOrd="1" destOrd="0" parTransId="{79CAD123-84AB-4F1B-903A-5283D970F5B2}" sibTransId="{57844BD9-3A26-4D5A-B1F4-834BD3E5FA04}"/>
    <dgm:cxn modelId="{6CF62AF3-122C-4BB3-BAF5-BFA64DEF6A36}" type="presOf" srcId="{892CFCBA-992B-4767-8D4A-A70092689B07}" destId="{2CAD6C9C-4A5E-43C7-BE1F-7964645F2A4D}" srcOrd="0" destOrd="4" presId="urn:microsoft.com/office/officeart/2005/8/layout/hList1"/>
    <dgm:cxn modelId="{1D46586D-7556-4D3B-8463-475C9D67E9E4}" type="presOf" srcId="{B19DDC07-3392-4707-A48F-6686D95C08ED}" destId="{146808A7-5E46-47CD-A59F-31D9F53A59CB}" srcOrd="0" destOrd="2" presId="urn:microsoft.com/office/officeart/2005/8/layout/hList1"/>
    <dgm:cxn modelId="{B512AE23-B13E-46DE-9317-39FEFCAA9FA6}" srcId="{643562D8-1FFD-4033-84F4-638627DBAAB7}" destId="{892CFCBA-992B-4767-8D4A-A70092689B07}" srcOrd="4" destOrd="0" parTransId="{5C3D19D8-9C4E-4E7E-8CB2-82F7611213EF}" sibTransId="{1184E12F-AF39-41C7-B86B-ECE186E63491}"/>
    <dgm:cxn modelId="{AC31B678-AAA1-43AA-A182-CB73DC0DA983}" srcId="{9AC06E84-31BE-44D7-867F-8FEB09542EA9}" destId="{E1A5028D-C37F-456E-8ECA-A90B2C261951}" srcOrd="1" destOrd="0" parTransId="{7A05BEFA-78A6-45AD-AA20-A9868F55D2AC}" sibTransId="{CECD9907-2000-4AEE-9472-1AFD34A34C92}"/>
    <dgm:cxn modelId="{A8F54742-0B9C-4B79-8376-58800D7A0DEC}" srcId="{FD87D37E-F54B-4634-B8C2-6F5B275A00FD}" destId="{27964D7B-4A9F-40F8-BEAF-B41E8E784E12}" srcOrd="2" destOrd="0" parTransId="{DCC798EB-739F-43DE-926A-4E35998E0BF1}" sibTransId="{DADA69A1-94D7-4F00-94D5-30DFF030709B}"/>
    <dgm:cxn modelId="{2A24C29E-9812-4115-9FC3-D8B3C9224D4E}" type="presOf" srcId="{27964D7B-4A9F-40F8-BEAF-B41E8E784E12}" destId="{7BDE20DA-8D26-482E-B4E0-B6B97DE045DA}" srcOrd="0" destOrd="0" presId="urn:microsoft.com/office/officeart/2005/8/layout/hList1"/>
    <dgm:cxn modelId="{2A1F88FE-ACC6-4690-AE71-4990D4B31DBB}" type="presOf" srcId="{B4B31ED0-CC5F-471D-ACE4-73A4DD53D592}" destId="{146808A7-5E46-47CD-A59F-31D9F53A59CB}" srcOrd="0" destOrd="5" presId="urn:microsoft.com/office/officeart/2005/8/layout/hList1"/>
    <dgm:cxn modelId="{B66D69BF-907C-4245-9592-46124534C9E2}" srcId="{9AC06E84-31BE-44D7-867F-8FEB09542EA9}" destId="{B4B31ED0-CC5F-471D-ACE4-73A4DD53D592}" srcOrd="5" destOrd="0" parTransId="{72E81792-6456-4279-B476-BFC9F61AFB02}" sibTransId="{718BF688-0489-4AD7-B2EE-8A1605A7A0A4}"/>
    <dgm:cxn modelId="{C151C247-D2E4-4C8F-9499-4FABE999597F}" srcId="{9AC06E84-31BE-44D7-867F-8FEB09542EA9}" destId="{B19DDC07-3392-4707-A48F-6686D95C08ED}" srcOrd="2" destOrd="0" parTransId="{65AECDF3-1090-4ED3-933F-292D8A2C11B5}" sibTransId="{93457B19-3218-42DF-B38F-2691E0B6984D}"/>
    <dgm:cxn modelId="{08085DF2-DDE1-4B15-9C31-6774E68B009E}" type="presOf" srcId="{97A31054-ACFA-432F-9EAC-3AD275A5E194}" destId="{2CAD6C9C-4A5E-43C7-BE1F-7964645F2A4D}" srcOrd="0" destOrd="7" presId="urn:microsoft.com/office/officeart/2005/8/layout/hList1"/>
    <dgm:cxn modelId="{9F2C31E3-2AD6-4476-AD3F-4FC10F128805}" srcId="{9AC06E84-31BE-44D7-867F-8FEB09542EA9}" destId="{C7E743A6-1087-4EA9-AE79-FB6906C4E882}" srcOrd="0" destOrd="0" parTransId="{6C1B46CB-2A5D-476D-B930-372F77BF2A83}" sibTransId="{6CF3553C-6B2A-49A7-B5D1-A6DC7193F92B}"/>
    <dgm:cxn modelId="{F2B2A408-5BC8-42C1-B90F-B7F10D352F63}" type="presOf" srcId="{42AC7FA8-F847-4461-9988-E0E8F3F968DF}" destId="{2CAD6C9C-4A5E-43C7-BE1F-7964645F2A4D}" srcOrd="0" destOrd="1" presId="urn:microsoft.com/office/officeart/2005/8/layout/hList1"/>
    <dgm:cxn modelId="{B48FEC74-972A-42BB-97C8-7B45BFD036A1}" type="presOf" srcId="{C93677D8-250F-49CE-B8E0-49BF954F5267}" destId="{146808A7-5E46-47CD-A59F-31D9F53A59CB}" srcOrd="0" destOrd="4" presId="urn:microsoft.com/office/officeart/2005/8/layout/hList1"/>
    <dgm:cxn modelId="{1972F549-BEE0-4CE2-A0E7-52EC2CD1D578}" srcId="{9AC06E84-31BE-44D7-867F-8FEB09542EA9}" destId="{91B5B107-BEF7-4813-818E-3E9160C3E2A6}" srcOrd="7" destOrd="0" parTransId="{894F5A1D-2CFC-4CFF-A0AC-8156F1D5FF81}" sibTransId="{6E961C04-98E2-4ED3-B642-3635A6A36305}"/>
    <dgm:cxn modelId="{4884BABA-288F-4786-B5C2-C4C679A5B4C4}" srcId="{643562D8-1FFD-4033-84F4-638627DBAAB7}" destId="{1C071FF6-A18F-4D99-897A-C6D06F3B5A8C}" srcOrd="3" destOrd="0" parTransId="{AF261709-AA75-4A06-90C3-EBAD22D30711}" sibTransId="{02BD2A32-BECD-481E-BB45-5D1D073B3419}"/>
    <dgm:cxn modelId="{B0173BE2-5213-49ED-AE5F-F96FE17FA746}" type="presOf" srcId="{643562D8-1FFD-4033-84F4-638627DBAAB7}" destId="{1F026793-A922-4E5A-98C8-2A5844CB9F8C}" srcOrd="0" destOrd="0" presId="urn:microsoft.com/office/officeart/2005/8/layout/hList1"/>
    <dgm:cxn modelId="{82EFBEEB-C0B7-447A-9A3D-8396F63006BA}" srcId="{27964D7B-4A9F-40F8-BEAF-B41E8E784E12}" destId="{A72DCC9C-E550-432E-A822-379F7A863E03}" srcOrd="2" destOrd="0" parTransId="{838A5894-6316-433A-B67E-54483915477B}" sibTransId="{B7ED4F00-0A02-465A-B799-574660265EBF}"/>
    <dgm:cxn modelId="{1220E5D1-BBDE-49E0-BE4D-6CFB8370DD6D}" srcId="{FD87D37E-F54B-4634-B8C2-6F5B275A00FD}" destId="{643562D8-1FFD-4033-84F4-638627DBAAB7}" srcOrd="1" destOrd="0" parTransId="{EF7796D3-3B15-4FDF-B95A-67324906ED53}" sibTransId="{B2F2C522-5970-42D7-898A-0A2A93CFFFE6}"/>
    <dgm:cxn modelId="{DD62863E-5F6F-4632-920B-BD7621693809}" type="presOf" srcId="{B4771930-3DB1-4C94-B160-1A51380F692E}" destId="{2CAD6C9C-4A5E-43C7-BE1F-7964645F2A4D}" srcOrd="0" destOrd="5" presId="urn:microsoft.com/office/officeart/2005/8/layout/hList1"/>
    <dgm:cxn modelId="{91D45BA0-2AAD-4F3C-978A-84E8D2875E15}" srcId="{27964D7B-4A9F-40F8-BEAF-B41E8E784E12}" destId="{95BDA1BD-5D8E-4DF0-9E90-2C52C1D64606}" srcOrd="0" destOrd="0" parTransId="{27917AF8-C834-4B7D-8768-45677142B5E5}" sibTransId="{C9D4FD37-4578-448E-8F3C-373D000923B1}"/>
    <dgm:cxn modelId="{62EA8B33-FBC3-4FF4-9B96-A61278C96A79}" type="presOf" srcId="{D1E0490F-6882-43FC-95FF-5C2634940829}" destId="{146808A7-5E46-47CD-A59F-31D9F53A59CB}" srcOrd="0" destOrd="6" presId="urn:microsoft.com/office/officeart/2005/8/layout/hList1"/>
    <dgm:cxn modelId="{4F4DEF5D-59A6-42B0-A0F4-6803CD6238FE}" srcId="{643562D8-1FFD-4033-84F4-638627DBAAB7}" destId="{86AB4E91-F25D-40BE-8780-B7CEFB975E49}" srcOrd="2" destOrd="0" parTransId="{17C3B1EF-5D0B-4498-B22E-D3D6731B236A}" sibTransId="{A0CEE490-EE78-4F85-90FB-715D77C23B66}"/>
    <dgm:cxn modelId="{604F4D68-5179-4410-AC00-B3C58A9B44E2}" type="presOf" srcId="{86AB4E91-F25D-40BE-8780-B7CEFB975E49}" destId="{2CAD6C9C-4A5E-43C7-BE1F-7964645F2A4D}" srcOrd="0" destOrd="2" presId="urn:microsoft.com/office/officeart/2005/8/layout/hList1"/>
    <dgm:cxn modelId="{498B5309-A641-43F8-910D-0B5A74F0B4BE}" srcId="{9AC06E84-31BE-44D7-867F-8FEB09542EA9}" destId="{8C39FEF7-EE92-434E-BB91-4A795E5CC46E}" srcOrd="3" destOrd="0" parTransId="{B36117A2-2BC6-4F29-89B9-6FF2258DE612}" sibTransId="{9014E1AC-6BFB-45E4-A198-FED833EBA36E}"/>
    <dgm:cxn modelId="{FBF654BA-3769-405D-A912-117907467321}" type="presOf" srcId="{91B5B107-BEF7-4813-818E-3E9160C3E2A6}" destId="{146808A7-5E46-47CD-A59F-31D9F53A59CB}" srcOrd="0" destOrd="7" presId="urn:microsoft.com/office/officeart/2005/8/layout/hList1"/>
    <dgm:cxn modelId="{10DF1417-8858-4EF8-AAB2-2538721C2EA5}" type="presOf" srcId="{95BDA1BD-5D8E-4DF0-9E90-2C52C1D64606}" destId="{264513A8-FF11-41EE-8C3B-47D6384ECE3F}" srcOrd="0" destOrd="0" presId="urn:microsoft.com/office/officeart/2005/8/layout/hList1"/>
    <dgm:cxn modelId="{0B366334-BBDD-4866-837E-79D617424641}" srcId="{643562D8-1FFD-4033-84F4-638627DBAAB7}" destId="{7ACF1553-FB90-48BE-8FEE-53956FCBFE3E}" srcOrd="6" destOrd="0" parTransId="{2F7DE011-2A3C-4A7D-B98D-AD6272428E61}" sibTransId="{C3ED97AE-B24B-4DAB-B15A-360CD1A88F0E}"/>
    <dgm:cxn modelId="{3CA51E8B-5717-4D92-AE61-AD60A8CCDF1A}" type="presParOf" srcId="{984884DE-B416-4386-9604-F04FB8C590C4}" destId="{4819CE90-A142-4F02-8D68-08A93C17E475}" srcOrd="0" destOrd="0" presId="urn:microsoft.com/office/officeart/2005/8/layout/hList1"/>
    <dgm:cxn modelId="{95BF450D-57B7-4F4D-8EBF-EDBABAD2B84C}" type="presParOf" srcId="{4819CE90-A142-4F02-8D68-08A93C17E475}" destId="{EABAB152-4FF6-4317-8515-5FC1B25B1B63}" srcOrd="0" destOrd="0" presId="urn:microsoft.com/office/officeart/2005/8/layout/hList1"/>
    <dgm:cxn modelId="{0430A30A-37B0-4A35-B820-BA2AA9B6B8CA}" type="presParOf" srcId="{4819CE90-A142-4F02-8D68-08A93C17E475}" destId="{146808A7-5E46-47CD-A59F-31D9F53A59CB}" srcOrd="1" destOrd="0" presId="urn:microsoft.com/office/officeart/2005/8/layout/hList1"/>
    <dgm:cxn modelId="{3896F495-1791-4583-A39D-4E159CC60970}" type="presParOf" srcId="{984884DE-B416-4386-9604-F04FB8C590C4}" destId="{E13006A4-BC43-406F-B0F5-A4A9635A36A5}" srcOrd="1" destOrd="0" presId="urn:microsoft.com/office/officeart/2005/8/layout/hList1"/>
    <dgm:cxn modelId="{5E256263-F202-4344-BC34-D111C33C643A}" type="presParOf" srcId="{984884DE-B416-4386-9604-F04FB8C590C4}" destId="{5D651CF1-5F84-488E-947D-0440D9F958BB}" srcOrd="2" destOrd="0" presId="urn:microsoft.com/office/officeart/2005/8/layout/hList1"/>
    <dgm:cxn modelId="{70DFDFE1-E070-4F8F-BE4C-86F2A5A92B19}" type="presParOf" srcId="{5D651CF1-5F84-488E-947D-0440D9F958BB}" destId="{1F026793-A922-4E5A-98C8-2A5844CB9F8C}" srcOrd="0" destOrd="0" presId="urn:microsoft.com/office/officeart/2005/8/layout/hList1"/>
    <dgm:cxn modelId="{0595595A-A4F3-4489-A536-A5B3C9F3C187}" type="presParOf" srcId="{5D651CF1-5F84-488E-947D-0440D9F958BB}" destId="{2CAD6C9C-4A5E-43C7-BE1F-7964645F2A4D}" srcOrd="1" destOrd="0" presId="urn:microsoft.com/office/officeart/2005/8/layout/hList1"/>
    <dgm:cxn modelId="{1469F5B2-D8E5-4B24-BA3B-6151FFB1A0F7}" type="presParOf" srcId="{984884DE-B416-4386-9604-F04FB8C590C4}" destId="{AD51BA43-7BDF-49E2-88C8-0515D0BB6EA5}" srcOrd="3" destOrd="0" presId="urn:microsoft.com/office/officeart/2005/8/layout/hList1"/>
    <dgm:cxn modelId="{DA66E256-8F0B-475A-8D68-11BBD291B63E}" type="presParOf" srcId="{984884DE-B416-4386-9604-F04FB8C590C4}" destId="{0B90941B-0B6E-484A-9EF7-D997262DA2F6}" srcOrd="4" destOrd="0" presId="urn:microsoft.com/office/officeart/2005/8/layout/hList1"/>
    <dgm:cxn modelId="{FF3BEFF5-CAFA-4F52-B5EF-1F0226F2BF6B}" type="presParOf" srcId="{0B90941B-0B6E-484A-9EF7-D997262DA2F6}" destId="{7BDE20DA-8D26-482E-B4E0-B6B97DE045DA}" srcOrd="0" destOrd="0" presId="urn:microsoft.com/office/officeart/2005/8/layout/hList1"/>
    <dgm:cxn modelId="{067AC277-1A2B-4708-B888-7B9A70F092FF}" type="presParOf" srcId="{0B90941B-0B6E-484A-9EF7-D997262DA2F6}" destId="{264513A8-FF11-41EE-8C3B-47D6384ECE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AB152-4FF6-4317-8515-5FC1B25B1B63}">
      <dsp:nvSpPr>
        <dsp:cNvPr id="0" name=""/>
        <dsp:cNvSpPr/>
      </dsp:nvSpPr>
      <dsp:spPr>
        <a:xfrm>
          <a:off x="0" y="108063"/>
          <a:ext cx="6408712" cy="460800"/>
        </a:xfrm>
        <a:prstGeom prst="rect">
          <a:avLst/>
        </a:prstGeom>
        <a:solidFill>
          <a:srgbClr val="92D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IE" sz="1600" b="1" kern="1200" dirty="0" smtClean="0"/>
            <a:t>Conventional activities of DSOs</a:t>
          </a:r>
          <a:endParaRPr lang="en-IE" sz="1600" b="1" kern="1200" dirty="0"/>
        </a:p>
      </dsp:txBody>
      <dsp:txXfrm>
        <a:off x="0" y="108063"/>
        <a:ext cx="6408712" cy="460800"/>
      </dsp:txXfrm>
    </dsp:sp>
    <dsp:sp modelId="{146808A7-5E46-47CD-A59F-31D9F53A59CB}">
      <dsp:nvSpPr>
        <dsp:cNvPr id="0" name=""/>
        <dsp:cNvSpPr/>
      </dsp:nvSpPr>
      <dsp:spPr>
        <a:xfrm>
          <a:off x="0" y="530774"/>
          <a:ext cx="6408712" cy="3337920"/>
        </a:xfrm>
        <a:prstGeom prst="rect">
          <a:avLst/>
        </a:prstGeom>
        <a:solidFill>
          <a:schemeClr val="accent1">
            <a:alpha val="90000"/>
            <a:tint val="40000"/>
            <a:hueOff val="0"/>
            <a:satOff val="0"/>
            <a:lumOff val="0"/>
            <a:alphaOff val="0"/>
          </a:schemeClr>
        </a:solid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E" sz="1600" kern="1200" dirty="0" smtClean="0"/>
            <a:t>Network planning, development, operation and maintenance</a:t>
          </a:r>
          <a:endParaRPr lang="en-IE" sz="16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smtClean="0"/>
            <a:t>Connecting users to the network</a:t>
          </a:r>
          <a:endParaRPr lang="en-IE" sz="16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smtClean="0"/>
            <a:t>Quality of supply and system security at regional/local level</a:t>
          </a:r>
          <a:endParaRPr lang="en-IE" sz="16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smtClean="0"/>
            <a:t>Technical data management</a:t>
          </a:r>
          <a:endParaRPr lang="en-IE" sz="16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smtClean="0"/>
            <a:t>Managing network losses (efficiency)</a:t>
          </a:r>
          <a:endParaRPr lang="en-IE" sz="16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smtClean="0">
              <a:solidFill>
                <a:srgbClr val="74A0CA"/>
              </a:solidFill>
            </a:rPr>
            <a:t>In several member countries: </a:t>
          </a:r>
          <a:r>
            <a:rPr lang="en-GB" sz="1600" kern="1200" dirty="0" smtClean="0">
              <a:solidFill>
                <a:srgbClr val="74A0CA"/>
              </a:solidFill>
            </a:rPr>
            <a:t>Metering and consumption data management and billing of network tariffs</a:t>
          </a:r>
          <a:endParaRPr lang="en-IE" sz="1600" kern="1200" dirty="0">
            <a:solidFill>
              <a:srgbClr val="74A0CA"/>
            </a:solidFill>
          </a:endParaRPr>
        </a:p>
        <a:p>
          <a:pPr marL="171450" lvl="1" indent="-171450" algn="l" defTabSz="711200">
            <a:lnSpc>
              <a:spcPct val="90000"/>
            </a:lnSpc>
            <a:spcBef>
              <a:spcPct val="0"/>
            </a:spcBef>
            <a:spcAft>
              <a:spcPct val="15000"/>
            </a:spcAft>
            <a:buChar char="••"/>
          </a:pPr>
          <a:endParaRPr lang="en-GB" sz="1600" kern="1200" dirty="0" smtClean="0"/>
        </a:p>
      </dsp:txBody>
      <dsp:txXfrm>
        <a:off x="0" y="530774"/>
        <a:ext cx="6408712" cy="3337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AB152-4FF6-4317-8515-5FC1B25B1B63}">
      <dsp:nvSpPr>
        <dsp:cNvPr id="0" name=""/>
        <dsp:cNvSpPr/>
      </dsp:nvSpPr>
      <dsp:spPr>
        <a:xfrm>
          <a:off x="1905" y="259825"/>
          <a:ext cx="1857374" cy="5577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IE" sz="1600" kern="1200" dirty="0" smtClean="0"/>
            <a:t>Core regulatory activity</a:t>
          </a:r>
          <a:endParaRPr lang="en-IE" sz="1600" kern="1200" dirty="0"/>
        </a:p>
      </dsp:txBody>
      <dsp:txXfrm>
        <a:off x="1905" y="259825"/>
        <a:ext cx="1857374" cy="557789"/>
      </dsp:txXfrm>
    </dsp:sp>
    <dsp:sp modelId="{146808A7-5E46-47CD-A59F-31D9F53A59CB}">
      <dsp:nvSpPr>
        <dsp:cNvPr id="0" name=""/>
        <dsp:cNvSpPr/>
      </dsp:nvSpPr>
      <dsp:spPr>
        <a:xfrm>
          <a:off x="1905" y="817614"/>
          <a:ext cx="1857374"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E" sz="1600" kern="1200" dirty="0" smtClean="0"/>
            <a:t>Network </a:t>
          </a:r>
          <a:r>
            <a:rPr lang="en-GB" sz="1600" kern="1200" dirty="0" smtClean="0"/>
            <a:t>planning and development </a:t>
          </a:r>
          <a:endParaRPr lang="en-IE" sz="16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smtClean="0"/>
            <a:t>System security, </a:t>
          </a:r>
          <a:r>
            <a:rPr lang="en-GB" sz="1600" kern="1200" dirty="0" smtClean="0"/>
            <a:t>operation and maintenance</a:t>
          </a:r>
          <a:endParaRPr lang="en-IE" sz="1600" kern="1200" dirty="0"/>
        </a:p>
        <a:p>
          <a:pPr marL="171450" lvl="1" indent="-171450" algn="l" defTabSz="711200">
            <a:lnSpc>
              <a:spcPct val="90000"/>
            </a:lnSpc>
            <a:spcBef>
              <a:spcPct val="0"/>
            </a:spcBef>
            <a:spcAft>
              <a:spcPct val="15000"/>
            </a:spcAft>
            <a:buChar char="••"/>
          </a:pPr>
          <a:endParaRPr lang="en-GB" sz="1600" kern="1200" dirty="0" smtClean="0"/>
        </a:p>
        <a:p>
          <a:pPr marL="171450" lvl="1" indent="-171450" algn="l" defTabSz="711200">
            <a:lnSpc>
              <a:spcPct val="90000"/>
            </a:lnSpc>
            <a:spcBef>
              <a:spcPct val="0"/>
            </a:spcBef>
            <a:spcAft>
              <a:spcPct val="15000"/>
            </a:spcAft>
            <a:buChar char="••"/>
          </a:pPr>
          <a:r>
            <a:rPr lang="en-IE" sz="1600" kern="1200" dirty="0" smtClean="0"/>
            <a:t>Technical data</a:t>
          </a:r>
          <a:endParaRPr lang="en-IE" sz="16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smtClean="0"/>
            <a:t>Network Losses</a:t>
          </a:r>
          <a:endParaRPr lang="en-IE" sz="1600" kern="1200" dirty="0"/>
        </a:p>
        <a:p>
          <a:pPr marL="171450" lvl="1" indent="-171450" algn="l" defTabSz="711200">
            <a:lnSpc>
              <a:spcPct val="90000"/>
            </a:lnSpc>
            <a:spcBef>
              <a:spcPct val="0"/>
            </a:spcBef>
            <a:spcAft>
              <a:spcPct val="15000"/>
            </a:spcAft>
            <a:buChar char="••"/>
          </a:pPr>
          <a:endParaRPr lang="en-IE" sz="1600" kern="1200" dirty="0"/>
        </a:p>
      </dsp:txBody>
      <dsp:txXfrm>
        <a:off x="1905" y="817614"/>
        <a:ext cx="1857374" cy="2986560"/>
      </dsp:txXfrm>
    </dsp:sp>
    <dsp:sp modelId="{1F026793-A922-4E5A-98C8-2A5844CB9F8C}">
      <dsp:nvSpPr>
        <dsp:cNvPr id="0" name=""/>
        <dsp:cNvSpPr/>
      </dsp:nvSpPr>
      <dsp:spPr>
        <a:xfrm>
          <a:off x="2119312" y="259825"/>
          <a:ext cx="1857374" cy="5577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IE" sz="1600" kern="1200" dirty="0" smtClean="0"/>
            <a:t>Grey areas</a:t>
          </a:r>
          <a:endParaRPr lang="en-IE" sz="1600" kern="1200" dirty="0"/>
        </a:p>
      </dsp:txBody>
      <dsp:txXfrm>
        <a:off x="2119312" y="259825"/>
        <a:ext cx="1857374" cy="557789"/>
      </dsp:txXfrm>
    </dsp:sp>
    <dsp:sp modelId="{2CAD6C9C-4A5E-43C7-BE1F-7964645F2A4D}">
      <dsp:nvSpPr>
        <dsp:cNvPr id="0" name=""/>
        <dsp:cNvSpPr/>
      </dsp:nvSpPr>
      <dsp:spPr>
        <a:xfrm>
          <a:off x="2119312" y="817614"/>
          <a:ext cx="1857374"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E" sz="1600" kern="1200" dirty="0" smtClean="0"/>
            <a:t>Energy efficiency</a:t>
          </a:r>
          <a:endParaRPr lang="en-IE" sz="16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smtClean="0"/>
            <a:t>Storage</a:t>
          </a:r>
          <a:endParaRPr lang="en-IE" sz="16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b="0" kern="1200" dirty="0" smtClean="0"/>
            <a:t>Engagement with consumers</a:t>
          </a:r>
          <a:endParaRPr lang="en-IE" sz="1600" b="0" kern="1200" dirty="0"/>
        </a:p>
        <a:p>
          <a:pPr marL="171450" lvl="1" indent="-171450" algn="l" defTabSz="711200">
            <a:lnSpc>
              <a:spcPct val="90000"/>
            </a:lnSpc>
            <a:spcBef>
              <a:spcPct val="0"/>
            </a:spcBef>
            <a:spcAft>
              <a:spcPct val="15000"/>
            </a:spcAft>
            <a:buChar char="••"/>
          </a:pPr>
          <a:endParaRPr lang="en-IE" sz="1600" b="0" kern="1200" dirty="0"/>
        </a:p>
        <a:p>
          <a:pPr marL="171450" lvl="1" indent="-171450" algn="l" defTabSz="711200">
            <a:lnSpc>
              <a:spcPct val="90000"/>
            </a:lnSpc>
            <a:spcBef>
              <a:spcPct val="0"/>
            </a:spcBef>
            <a:spcAft>
              <a:spcPct val="15000"/>
            </a:spcAft>
            <a:buChar char="••"/>
          </a:pPr>
          <a:r>
            <a:rPr lang="en-IE" sz="1600" b="0" kern="1200" dirty="0" smtClean="0"/>
            <a:t>Flexibility</a:t>
          </a:r>
          <a:endParaRPr lang="en-IE" sz="1600" b="0" kern="1200" dirty="0"/>
        </a:p>
        <a:p>
          <a:pPr marL="171450" lvl="1" indent="-171450" algn="l" defTabSz="711200">
            <a:lnSpc>
              <a:spcPct val="90000"/>
            </a:lnSpc>
            <a:spcBef>
              <a:spcPct val="0"/>
            </a:spcBef>
            <a:spcAft>
              <a:spcPct val="15000"/>
            </a:spcAft>
            <a:buChar char="••"/>
          </a:pPr>
          <a:endParaRPr lang="en-IE" sz="1600" kern="1200" dirty="0"/>
        </a:p>
      </dsp:txBody>
      <dsp:txXfrm>
        <a:off x="2119312" y="817614"/>
        <a:ext cx="1857374" cy="2986560"/>
      </dsp:txXfrm>
    </dsp:sp>
    <dsp:sp modelId="{7BDE20DA-8D26-482E-B4E0-B6B97DE045DA}">
      <dsp:nvSpPr>
        <dsp:cNvPr id="0" name=""/>
        <dsp:cNvSpPr/>
      </dsp:nvSpPr>
      <dsp:spPr>
        <a:xfrm>
          <a:off x="4236719" y="259825"/>
          <a:ext cx="1857374" cy="55778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IE" sz="1600" kern="1200" dirty="0" smtClean="0"/>
            <a:t>Competitive non-DSO activity</a:t>
          </a:r>
          <a:endParaRPr lang="en-IE" sz="1600" kern="1200" dirty="0"/>
        </a:p>
      </dsp:txBody>
      <dsp:txXfrm>
        <a:off x="4236719" y="259825"/>
        <a:ext cx="1857374" cy="557789"/>
      </dsp:txXfrm>
    </dsp:sp>
    <dsp:sp modelId="{264513A8-FF11-41EE-8C3B-47D6384ECE3F}">
      <dsp:nvSpPr>
        <dsp:cNvPr id="0" name=""/>
        <dsp:cNvSpPr/>
      </dsp:nvSpPr>
      <dsp:spPr>
        <a:xfrm>
          <a:off x="4236719" y="817614"/>
          <a:ext cx="1857374" cy="29865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IE" sz="1600" kern="1200" dirty="0" smtClean="0"/>
            <a:t>Energy generation and production</a:t>
          </a:r>
          <a:endParaRPr lang="en-IE" sz="1600" kern="1200" dirty="0"/>
        </a:p>
        <a:p>
          <a:pPr marL="171450" lvl="1" indent="-171450" algn="l" defTabSz="711200">
            <a:lnSpc>
              <a:spcPct val="90000"/>
            </a:lnSpc>
            <a:spcBef>
              <a:spcPct val="0"/>
            </a:spcBef>
            <a:spcAft>
              <a:spcPct val="15000"/>
            </a:spcAft>
            <a:buChar char="••"/>
          </a:pPr>
          <a:endParaRPr lang="en-IE" sz="1600" kern="1200" dirty="0"/>
        </a:p>
        <a:p>
          <a:pPr marL="171450" lvl="1" indent="-171450" algn="l" defTabSz="711200">
            <a:lnSpc>
              <a:spcPct val="90000"/>
            </a:lnSpc>
            <a:spcBef>
              <a:spcPct val="0"/>
            </a:spcBef>
            <a:spcAft>
              <a:spcPct val="15000"/>
            </a:spcAft>
            <a:buChar char="••"/>
          </a:pPr>
          <a:r>
            <a:rPr lang="en-IE" sz="1600" kern="1200" dirty="0" smtClean="0"/>
            <a:t>Energy trading and supply</a:t>
          </a:r>
          <a:endParaRPr lang="en-IE" sz="1600" kern="1200" dirty="0"/>
        </a:p>
      </dsp:txBody>
      <dsp:txXfrm>
        <a:off x="4236719" y="817614"/>
        <a:ext cx="1857374" cy="29865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4FF3F66-4824-41F0-B95C-8A47AB38C48A}" type="datetimeFigureOut">
              <a:rPr lang="en-GB" smtClean="0"/>
              <a:t>19/02/2016</a:t>
            </a:fld>
            <a:endParaRPr lang="en-GB"/>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80D463D-79AC-4AB7-A750-D1D0DA1D478F}" type="slidenum">
              <a:rPr lang="en-GB" smtClean="0"/>
              <a:t>‹#›</a:t>
            </a:fld>
            <a:endParaRPr lang="en-GB"/>
          </a:p>
        </p:txBody>
      </p:sp>
    </p:spTree>
    <p:extLst>
      <p:ext uri="{BB962C8B-B14F-4D97-AF65-F5344CB8AC3E}">
        <p14:creationId xmlns:p14="http://schemas.microsoft.com/office/powerpoint/2010/main" val="2547022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918E129-DB66-4573-8B63-7ABC8DE6380E}" type="datetimeFigureOut">
              <a:rPr lang="en-GB" smtClean="0"/>
              <a:t>19/02/2016</a:t>
            </a:fld>
            <a:endParaRPr lang="en-GB"/>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1993EB-111E-4160-8702-F9F431130B78}" type="slidenum">
              <a:rPr lang="en-GB" smtClean="0"/>
              <a:t>‹#›</a:t>
            </a:fld>
            <a:endParaRPr lang="en-GB"/>
          </a:p>
        </p:txBody>
      </p:sp>
    </p:spTree>
    <p:extLst>
      <p:ext uri="{BB962C8B-B14F-4D97-AF65-F5344CB8AC3E}">
        <p14:creationId xmlns:p14="http://schemas.microsoft.com/office/powerpoint/2010/main" val="3051235839"/>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eer.eu/portal/page/portal/EER_HOME/EER_PUBLICATIONS/CEER_PAPERS/Customers/Tab4/C14-RMF-62-04%20Advice%20on%20the%20quality%20of%20electricity%20and%20gas%20distribution%20-%2016%20Sept%202014.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F21993EB-111E-4160-8702-F9F431130B78}" type="slidenum">
              <a:rPr lang="en-GB" smtClean="0"/>
              <a:t>1</a:t>
            </a:fld>
            <a:endParaRPr lang="en-GB"/>
          </a:p>
        </p:txBody>
      </p:sp>
    </p:spTree>
    <p:extLst>
      <p:ext uri="{BB962C8B-B14F-4D97-AF65-F5344CB8AC3E}">
        <p14:creationId xmlns:p14="http://schemas.microsoft.com/office/powerpoint/2010/main" val="190687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Concerning functionalities: Yet, these are not sufficient for harmonisation as they are not being applied by the majority of Member States.</a:t>
            </a:r>
          </a:p>
          <a:p>
            <a:r>
              <a:rPr lang="en-GB" dirty="0" smtClean="0"/>
              <a:t>ACER-CEER MMR 2014: only 14 MSs have the minimal technical and other requirements for smart meters in their legislation to ensure benefits to consumers </a:t>
            </a:r>
          </a:p>
          <a:p>
            <a:endParaRPr lang="en-GB" dirty="0"/>
          </a:p>
        </p:txBody>
      </p:sp>
      <p:sp>
        <p:nvSpPr>
          <p:cNvPr id="4" name="Platshållare för bildnummer 3"/>
          <p:cNvSpPr>
            <a:spLocks noGrp="1"/>
          </p:cNvSpPr>
          <p:nvPr>
            <p:ph type="sldNum" sz="quarter" idx="10"/>
          </p:nvPr>
        </p:nvSpPr>
        <p:spPr/>
        <p:txBody>
          <a:bodyPr/>
          <a:lstStyle/>
          <a:p>
            <a:fld id="{F21993EB-111E-4160-8702-F9F431130B78}" type="slidenum">
              <a:rPr lang="en-GB" smtClean="0"/>
              <a:t>10</a:t>
            </a:fld>
            <a:endParaRPr lang="en-GB"/>
          </a:p>
        </p:txBody>
      </p:sp>
    </p:spTree>
    <p:extLst>
      <p:ext uri="{BB962C8B-B14F-4D97-AF65-F5344CB8AC3E}">
        <p14:creationId xmlns:p14="http://schemas.microsoft.com/office/powerpoint/2010/main" val="2228106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F21993EB-111E-4160-8702-F9F431130B78}" type="slidenum">
              <a:rPr lang="en-GB" smtClean="0"/>
              <a:t>11</a:t>
            </a:fld>
            <a:endParaRPr lang="en-GB"/>
          </a:p>
        </p:txBody>
      </p:sp>
    </p:spTree>
    <p:extLst>
      <p:ext uri="{BB962C8B-B14F-4D97-AF65-F5344CB8AC3E}">
        <p14:creationId xmlns:p14="http://schemas.microsoft.com/office/powerpoint/2010/main" val="733634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F21993EB-111E-4160-8702-F9F431130B78}" type="slidenum">
              <a:rPr lang="en-GB" smtClean="0"/>
              <a:t>12</a:t>
            </a:fld>
            <a:endParaRPr lang="en-GB"/>
          </a:p>
        </p:txBody>
      </p:sp>
    </p:spTree>
    <p:extLst>
      <p:ext uri="{BB962C8B-B14F-4D97-AF65-F5344CB8AC3E}">
        <p14:creationId xmlns:p14="http://schemas.microsoft.com/office/powerpoint/2010/main" val="2021524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F21993EB-111E-4160-8702-F9F431130B78}" type="slidenum">
              <a:rPr lang="en-GB" smtClean="0"/>
              <a:t>13</a:t>
            </a:fld>
            <a:endParaRPr lang="en-GB"/>
          </a:p>
        </p:txBody>
      </p:sp>
    </p:spTree>
    <p:extLst>
      <p:ext uri="{BB962C8B-B14F-4D97-AF65-F5344CB8AC3E}">
        <p14:creationId xmlns:p14="http://schemas.microsoft.com/office/powerpoint/2010/main" val="4715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F21993EB-111E-4160-8702-F9F431130B78}" type="slidenum">
              <a:rPr lang="en-GB" smtClean="0"/>
              <a:t>2</a:t>
            </a:fld>
            <a:endParaRPr lang="en-GB"/>
          </a:p>
        </p:txBody>
      </p:sp>
    </p:spTree>
    <p:extLst>
      <p:ext uri="{BB962C8B-B14F-4D97-AF65-F5344CB8AC3E}">
        <p14:creationId xmlns:p14="http://schemas.microsoft.com/office/powerpoint/2010/main" val="213927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10"/>
          </p:nvPr>
        </p:nvSpPr>
        <p:spPr/>
        <p:txBody>
          <a:bodyPr/>
          <a:lstStyle/>
          <a:p>
            <a:fld id="{F21993EB-111E-4160-8702-F9F431130B78}" type="slidenum">
              <a:rPr lang="en-GB" smtClean="0"/>
              <a:t>3</a:t>
            </a:fld>
            <a:endParaRPr lang="en-GB"/>
          </a:p>
        </p:txBody>
      </p:sp>
    </p:spTree>
    <p:extLst>
      <p:ext uri="{BB962C8B-B14F-4D97-AF65-F5344CB8AC3E}">
        <p14:creationId xmlns:p14="http://schemas.microsoft.com/office/powerpoint/2010/main" val="321425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clarify that the middle two bullets present opportunities for DNOs to reduce network costs and make savings for consumers. </a:t>
            </a:r>
            <a:endParaRPr lang="en-GB" dirty="0"/>
          </a:p>
        </p:txBody>
      </p:sp>
      <p:sp>
        <p:nvSpPr>
          <p:cNvPr id="4" name="Platshållare för bildnummer 3"/>
          <p:cNvSpPr>
            <a:spLocks noGrp="1"/>
          </p:cNvSpPr>
          <p:nvPr>
            <p:ph type="sldNum" sz="quarter" idx="10"/>
          </p:nvPr>
        </p:nvSpPr>
        <p:spPr/>
        <p:txBody>
          <a:bodyPr/>
          <a:lstStyle/>
          <a:p>
            <a:fld id="{F21993EB-111E-4160-8702-F9F431130B78}" type="slidenum">
              <a:rPr lang="en-GB" smtClean="0"/>
              <a:t>4</a:t>
            </a:fld>
            <a:endParaRPr lang="en-GB"/>
          </a:p>
        </p:txBody>
      </p:sp>
    </p:spTree>
    <p:extLst>
      <p:ext uri="{BB962C8B-B14F-4D97-AF65-F5344CB8AC3E}">
        <p14:creationId xmlns:p14="http://schemas.microsoft.com/office/powerpoint/2010/main" val="350236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6D1856-F7EB-4B23-A0D0-DC8956082BEF}" type="slidenum">
              <a:rPr lang="en-GB" smtClean="0"/>
              <a:pPr/>
              <a:t>5</a:t>
            </a:fld>
            <a:endParaRPr lang="en-GB" dirty="0"/>
          </a:p>
        </p:txBody>
      </p:sp>
    </p:spTree>
    <p:extLst>
      <p:ext uri="{BB962C8B-B14F-4D97-AF65-F5344CB8AC3E}">
        <p14:creationId xmlns:p14="http://schemas.microsoft.com/office/powerpoint/2010/main" val="2353551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s-ES" sz="1200" kern="1200" baseline="0" dirty="0" err="1" smtClean="0">
                <a:solidFill>
                  <a:schemeClr val="tx1"/>
                </a:solidFill>
                <a:latin typeface="+mn-lt"/>
                <a:ea typeface="+mn-ea"/>
                <a:cs typeface="+mn-cs"/>
              </a:rPr>
              <a:t>Based</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on</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Directive</a:t>
            </a:r>
            <a:r>
              <a:rPr lang="es-E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2009/72/EC (Article 37(1)(m)) and Directive 2009/73/EC (Article 41(m)), the NRAs have the duty to monitor</a:t>
            </a:r>
          </a:p>
          <a:p>
            <a:r>
              <a:rPr lang="en-US" sz="1200" kern="1200" baseline="0" dirty="0" smtClean="0">
                <a:solidFill>
                  <a:schemeClr val="tx1"/>
                </a:solidFill>
                <a:latin typeface="+mn-lt"/>
                <a:ea typeface="+mn-ea"/>
                <a:cs typeface="+mn-cs"/>
              </a:rPr>
              <a:t>the time taken by transmission and distribution system operators to make connections and repairs.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In 2014, CEER has published the Advice on the quality of electricity and gas distribution services.</a:t>
            </a:r>
          </a:p>
          <a:p>
            <a:r>
              <a:rPr lang="en-US" dirty="0" smtClean="0">
                <a:hlinkClick r:id="rId3"/>
              </a:rPr>
              <a:t>Advice on the quality of electricity and gas distribution services</a:t>
            </a:r>
            <a:r>
              <a:rPr lang="en-US" dirty="0" smtClean="0"/>
              <a:t>.</a:t>
            </a:r>
            <a:r>
              <a:rPr lang="en-US" baseline="0" dirty="0" smtClean="0"/>
              <a:t> </a:t>
            </a:r>
            <a:r>
              <a:rPr lang="en-US" dirty="0" smtClean="0"/>
              <a:t>Ref. C14-RMF-62-04, 21 October 2014</a:t>
            </a:r>
            <a:br>
              <a:rPr lang="en-US" dirty="0" smtClean="0"/>
            </a:br>
            <a:r>
              <a:rPr lang="en-US" dirty="0" smtClean="0"/>
              <a:t>This CEER document presents recommendations from a customer perspective on regulating the quality of distribution services by the DSO, with a focus on connection, disconnection and maintenance. The recommendations relate to the quality levels of services provided to household customers. They do not focus on technical requirements. The recommendations set long-term targets that are ambitious but remain realistic because they represent existing practices in some Member States. Implementation of the recommendations should take account of the costs and benefits incurred by DSOs or other market players which ultimately will be passed through to customers. </a:t>
            </a:r>
            <a:endParaRPr lang="en-GB" dirty="0"/>
          </a:p>
        </p:txBody>
      </p:sp>
      <p:sp>
        <p:nvSpPr>
          <p:cNvPr id="4" name="Platshållare för bildnummer 3"/>
          <p:cNvSpPr>
            <a:spLocks noGrp="1"/>
          </p:cNvSpPr>
          <p:nvPr>
            <p:ph type="sldNum" sz="quarter" idx="10"/>
          </p:nvPr>
        </p:nvSpPr>
        <p:spPr/>
        <p:txBody>
          <a:bodyPr/>
          <a:lstStyle/>
          <a:p>
            <a:fld id="{F21993EB-111E-4160-8702-F9F431130B7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986116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Metering and billing core activity in several MS</a:t>
            </a:r>
          </a:p>
          <a:p>
            <a:endParaRPr lang="en-GB" dirty="0" smtClean="0"/>
          </a:p>
          <a:p>
            <a:r>
              <a:rPr lang="en-GB" dirty="0" smtClean="0"/>
              <a:t>Storage: Storage only for the purpose of system operation is accepted as a </a:t>
            </a:r>
            <a:r>
              <a:rPr lang="en-GB" smtClean="0"/>
              <a:t>DSO activity </a:t>
            </a:r>
            <a:r>
              <a:rPr lang="en-GB" dirty="0" smtClean="0"/>
              <a:t>No commercial storage for the purpose of realising price spreads!</a:t>
            </a:r>
            <a:endParaRPr lang="en-GB" dirty="0"/>
          </a:p>
        </p:txBody>
      </p:sp>
      <p:sp>
        <p:nvSpPr>
          <p:cNvPr id="4" name="Platshållare för bildnummer 3"/>
          <p:cNvSpPr>
            <a:spLocks noGrp="1"/>
          </p:cNvSpPr>
          <p:nvPr>
            <p:ph type="sldNum" sz="quarter" idx="10"/>
          </p:nvPr>
        </p:nvSpPr>
        <p:spPr/>
        <p:txBody>
          <a:bodyPr/>
          <a:lstStyle/>
          <a:p>
            <a:fld id="{F21993EB-111E-4160-8702-F9F431130B78}" type="slidenum">
              <a:rPr lang="en-GB" smtClean="0"/>
              <a:t>7</a:t>
            </a:fld>
            <a:endParaRPr lang="en-GB"/>
          </a:p>
        </p:txBody>
      </p:sp>
    </p:spTree>
    <p:extLst>
      <p:ext uri="{BB962C8B-B14F-4D97-AF65-F5344CB8AC3E}">
        <p14:creationId xmlns:p14="http://schemas.microsoft.com/office/powerpoint/2010/main" val="27347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the role flexibility can play in can reducing network costs by avoiding or deferring reinforcement, enabling cheaper and more timely connections, and enabling more efficient resolution of network issues. </a:t>
            </a:r>
            <a:endParaRPr lang="en-GB" dirty="0"/>
          </a:p>
        </p:txBody>
      </p:sp>
      <p:sp>
        <p:nvSpPr>
          <p:cNvPr id="4" name="Platshållare för bildnummer 3"/>
          <p:cNvSpPr>
            <a:spLocks noGrp="1"/>
          </p:cNvSpPr>
          <p:nvPr>
            <p:ph type="sldNum" sz="quarter" idx="10"/>
          </p:nvPr>
        </p:nvSpPr>
        <p:spPr/>
        <p:txBody>
          <a:bodyPr/>
          <a:lstStyle/>
          <a:p>
            <a:fld id="{F21993EB-111E-4160-8702-F9F431130B78}" type="slidenum">
              <a:rPr lang="en-GB" smtClean="0"/>
              <a:t>8</a:t>
            </a:fld>
            <a:endParaRPr lang="en-GB"/>
          </a:p>
        </p:txBody>
      </p:sp>
    </p:spTree>
    <p:extLst>
      <p:ext uri="{BB962C8B-B14F-4D97-AF65-F5344CB8AC3E}">
        <p14:creationId xmlns:p14="http://schemas.microsoft.com/office/powerpoint/2010/main" val="148093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fld id="{F21993EB-111E-4160-8702-F9F431130B78}" type="slidenum">
              <a:rPr lang="en-GB" smtClean="0"/>
              <a:t>9</a:t>
            </a:fld>
            <a:endParaRPr lang="en-GB"/>
          </a:p>
        </p:txBody>
      </p:sp>
    </p:spTree>
    <p:extLst>
      <p:ext uri="{BB962C8B-B14F-4D97-AF65-F5344CB8AC3E}">
        <p14:creationId xmlns:p14="http://schemas.microsoft.com/office/powerpoint/2010/main" val="553155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01189" y="4441612"/>
            <a:ext cx="5822522" cy="1012613"/>
          </a:xfrm>
        </p:spPr>
        <p:txBody>
          <a:bodyPr/>
          <a:lstStyle>
            <a:lvl1pPr algn="l">
              <a:defRPr baseline="0">
                <a:solidFill>
                  <a:srgbClr val="00457D"/>
                </a:solidFill>
                <a:latin typeface="Arial" pitchFamily="34" charset="0"/>
              </a:defRPr>
            </a:lvl1pPr>
          </a:lstStyle>
          <a:p>
            <a:r>
              <a:rPr lang="sv-SE" smtClean="0"/>
              <a:t>Klicka här för att ändra format</a:t>
            </a:r>
            <a:endParaRPr lang="fr-FR" dirty="0"/>
          </a:p>
        </p:txBody>
      </p:sp>
      <p:sp>
        <p:nvSpPr>
          <p:cNvPr id="3" name="Sous-titre 2"/>
          <p:cNvSpPr>
            <a:spLocks noGrp="1"/>
          </p:cNvSpPr>
          <p:nvPr>
            <p:ph type="subTitle" idx="1"/>
          </p:nvPr>
        </p:nvSpPr>
        <p:spPr>
          <a:xfrm>
            <a:off x="2901189" y="6112423"/>
            <a:ext cx="5822522" cy="556937"/>
          </a:xfrm>
        </p:spPr>
        <p:txBody>
          <a:bodyPr>
            <a:normAutofit/>
          </a:bodyPr>
          <a:lstStyle>
            <a:lvl1pPr marL="0" indent="0" algn="l">
              <a:buNone/>
              <a:defRPr sz="1500" b="1" i="0" baseline="0">
                <a:solidFill>
                  <a:schemeClr val="tx2"/>
                </a:solidFill>
                <a:latin typeface="Arial"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sv-SE" smtClean="0"/>
              <a:t>Klicka här för att ändra format på underrubrik i bakgrunden</a:t>
            </a:r>
            <a:endParaRPr lang="fr-FR" dirty="0"/>
          </a:p>
        </p:txBody>
      </p:sp>
      <p:sp>
        <p:nvSpPr>
          <p:cNvPr id="4" name="Espace réservé de la date 3"/>
          <p:cNvSpPr>
            <a:spLocks noGrp="1"/>
          </p:cNvSpPr>
          <p:nvPr>
            <p:ph type="dt" sz="half" idx="10"/>
          </p:nvPr>
        </p:nvSpPr>
        <p:spPr/>
        <p:txBody>
          <a:bodyPr/>
          <a:lstStyle/>
          <a:p>
            <a:fld id="{D9AB072C-D91A-4A0E-A8E1-0F8FFAF3088A}" type="datetime1">
              <a:rPr lang="en-GB" smtClean="0"/>
              <a:t>19/02/2016</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v-SE" smtClean="0"/>
              <a:t>Klicka här för att ändra format</a:t>
            </a:r>
            <a:endParaRPr lang="fr-FR"/>
          </a:p>
        </p:txBody>
      </p:sp>
      <p:sp>
        <p:nvSpPr>
          <p:cNvPr id="3" name="Espace réservé du texte vertical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fr-FR" dirty="0"/>
          </a:p>
        </p:txBody>
      </p:sp>
      <p:sp>
        <p:nvSpPr>
          <p:cNvPr id="4" name="Espace réservé de la date 3"/>
          <p:cNvSpPr>
            <a:spLocks noGrp="1"/>
          </p:cNvSpPr>
          <p:nvPr>
            <p:ph type="dt" sz="half" idx="10"/>
          </p:nvPr>
        </p:nvSpPr>
        <p:spPr/>
        <p:txBody>
          <a:bodyPr/>
          <a:lstStyle/>
          <a:p>
            <a:fld id="{F92A997A-888B-49A8-B294-A3D12A0C354B}" type="datetime1">
              <a:rPr lang="en-GB" smtClean="0"/>
              <a:t>19/02/2016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6676" y="1353144"/>
            <a:ext cx="2188891" cy="4759279"/>
          </a:xfrm>
        </p:spPr>
        <p:txBody>
          <a:bodyPr vert="eaVert"/>
          <a:lstStyle/>
          <a:p>
            <a:r>
              <a:rPr lang="sv-SE" smtClean="0"/>
              <a:t>Klicka här för att ändra format</a:t>
            </a:r>
            <a:endParaRPr lang="fr-FR" dirty="0"/>
          </a:p>
        </p:txBody>
      </p:sp>
      <p:sp>
        <p:nvSpPr>
          <p:cNvPr id="3" name="Espace réservé du texte vertical 2"/>
          <p:cNvSpPr>
            <a:spLocks noGrp="1"/>
          </p:cNvSpPr>
          <p:nvPr>
            <p:ph type="body" orient="vert" idx="1"/>
          </p:nvPr>
        </p:nvSpPr>
        <p:spPr>
          <a:xfrm>
            <a:off x="144569" y="1353144"/>
            <a:ext cx="6452656" cy="4759279"/>
          </a:xfrm>
        </p:spPr>
        <p:txBody>
          <a:bodyPr vert="eaVert"/>
          <a:lstStyle>
            <a:lvl1pPr algn="ctr">
              <a:defRPr/>
            </a:lvl1pPr>
            <a:lvl2pPr algn="ctr">
              <a:defRPr/>
            </a:lvl2pPr>
            <a:lvl3pPr algn="ctr">
              <a:defRPr/>
            </a:lvl3pPr>
            <a:lvl4pPr algn="ctr">
              <a:defRPr/>
            </a:lvl4pPr>
            <a:lvl5pPr algn="ct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fr-FR" dirty="0"/>
          </a:p>
        </p:txBody>
      </p:sp>
      <p:sp>
        <p:nvSpPr>
          <p:cNvPr id="4" name="Espace réservé de la date 3"/>
          <p:cNvSpPr>
            <a:spLocks noGrp="1"/>
          </p:cNvSpPr>
          <p:nvPr>
            <p:ph type="dt" sz="half" idx="10"/>
          </p:nvPr>
        </p:nvSpPr>
        <p:spPr/>
        <p:txBody>
          <a:bodyPr/>
          <a:lstStyle/>
          <a:p>
            <a:fld id="{3F314457-D666-4833-A078-3E137A35B47D}" type="datetime1">
              <a:rPr lang="en-GB" smtClean="0"/>
              <a:t>19/02/2016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fr-BE"/>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fr-BE"/>
          </a:p>
        </p:txBody>
      </p:sp>
      <p:sp>
        <p:nvSpPr>
          <p:cNvPr id="4" name="Date Placeholder 3"/>
          <p:cNvSpPr txBox="1">
            <a:spLocks noGrp="1"/>
          </p:cNvSpPr>
          <p:nvPr>
            <p:ph type="dt" sz="half" idx="7"/>
          </p:nvPr>
        </p:nvSpPr>
        <p:spPr/>
        <p:txBody>
          <a:bodyPr/>
          <a:lstStyle>
            <a:lvl1pPr>
              <a:defRPr/>
            </a:lvl1pPr>
          </a:lstStyle>
          <a:p>
            <a:fld id="{761FA41C-2B7E-4614-B27C-01B38E7D3E8B}" type="datetime1">
              <a:rPr lang="fr-FR"/>
              <a:pPr/>
              <a:t>19/02/2016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D5644E10-EE36-47C7-92AB-DFECAA8AF8CD}" type="slidenum">
              <a:rPr/>
              <a:pPr/>
              <a:t>‹#›</a:t>
            </a:fld>
            <a:endParaRPr/>
          </a:p>
        </p:txBody>
      </p:sp>
    </p:spTree>
    <p:extLst>
      <p:ext uri="{BB962C8B-B14F-4D97-AF65-F5344CB8AC3E}">
        <p14:creationId xmlns:p14="http://schemas.microsoft.com/office/powerpoint/2010/main" val="873814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BE"/>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txBox="1">
            <a:spLocks noGrp="1"/>
          </p:cNvSpPr>
          <p:nvPr>
            <p:ph type="dt" sz="half" idx="7"/>
          </p:nvPr>
        </p:nvSpPr>
        <p:spPr/>
        <p:txBody>
          <a:bodyPr/>
          <a:lstStyle>
            <a:lvl1pPr>
              <a:defRPr/>
            </a:lvl1pPr>
          </a:lstStyle>
          <a:p>
            <a:fld id="{5B4FB7C1-738A-43D0-801E-CAF3EA3B7246}" type="datetime1">
              <a:rPr lang="fr-FR"/>
              <a:pPr/>
              <a:t>19/02/2016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8B3AD0FE-F995-44E3-B83D-53E2FFABC535}" type="slidenum">
              <a:rPr/>
              <a:pPr/>
              <a:t>‹#›</a:t>
            </a:fld>
            <a:endParaRPr/>
          </a:p>
        </p:txBody>
      </p:sp>
    </p:spTree>
    <p:extLst>
      <p:ext uri="{BB962C8B-B14F-4D97-AF65-F5344CB8AC3E}">
        <p14:creationId xmlns:p14="http://schemas.microsoft.com/office/powerpoint/2010/main" val="1188715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fr-BE"/>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fld id="{5EDDEDF1-5C8A-4DC0-87B9-5CFC4DACA205}" type="datetime1">
              <a:rPr lang="fr-FR"/>
              <a:pPr/>
              <a:t>19/02/2016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BEB3B867-3AF1-46C6-B0EE-8A304EE45A1A}" type="slidenum">
              <a:rPr/>
              <a:pPr/>
              <a:t>‹#›</a:t>
            </a:fld>
            <a:endParaRPr/>
          </a:p>
        </p:txBody>
      </p:sp>
    </p:spTree>
    <p:extLst>
      <p:ext uri="{BB962C8B-B14F-4D97-AF65-F5344CB8AC3E}">
        <p14:creationId xmlns:p14="http://schemas.microsoft.com/office/powerpoint/2010/main" val="3335426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BE"/>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txBox="1">
            <a:spLocks noGrp="1"/>
          </p:cNvSpPr>
          <p:nvPr>
            <p:ph type="dt" sz="half" idx="7"/>
          </p:nvPr>
        </p:nvSpPr>
        <p:spPr/>
        <p:txBody>
          <a:bodyPr/>
          <a:lstStyle>
            <a:lvl1pPr>
              <a:defRPr/>
            </a:lvl1pPr>
          </a:lstStyle>
          <a:p>
            <a:fld id="{909D0543-60AE-47F9-A110-4A013D2A0377}" type="datetime1">
              <a:rPr lang="fr-FR"/>
              <a:pPr/>
              <a:t>19/02/2016</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A2001610-D520-4FE1-BC37-BC0E89F41EE1}" type="slidenum">
              <a:rPr/>
              <a:pPr/>
              <a:t>‹#›</a:t>
            </a:fld>
            <a:endParaRPr/>
          </a:p>
        </p:txBody>
      </p:sp>
    </p:spTree>
    <p:extLst>
      <p:ext uri="{BB962C8B-B14F-4D97-AF65-F5344CB8AC3E}">
        <p14:creationId xmlns:p14="http://schemas.microsoft.com/office/powerpoint/2010/main" val="1491893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BE"/>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txBox="1">
            <a:spLocks noGrp="1"/>
          </p:cNvSpPr>
          <p:nvPr>
            <p:ph type="dt" sz="half" idx="7"/>
          </p:nvPr>
        </p:nvSpPr>
        <p:spPr/>
        <p:txBody>
          <a:bodyPr/>
          <a:lstStyle>
            <a:lvl1pPr>
              <a:defRPr/>
            </a:lvl1pPr>
          </a:lstStyle>
          <a:p>
            <a:fld id="{9724820E-0A9C-4862-ABA7-79D50342F3E8}" type="datetime1">
              <a:rPr lang="fr-FR"/>
              <a:pPr/>
              <a:t>19/02/2016</a:t>
            </a:fld>
            <a:endParaRPr/>
          </a:p>
        </p:txBody>
      </p:sp>
      <p:sp>
        <p:nvSpPr>
          <p:cNvPr id="8" name="Footer Placeholder 7"/>
          <p:cNvSpPr txBox="1">
            <a:spLocks noGrp="1"/>
          </p:cNvSpPr>
          <p:nvPr>
            <p:ph type="ftr" sz="quarter" idx="9"/>
          </p:nvPr>
        </p:nvSpPr>
        <p:spPr/>
        <p:txBody>
          <a:bodyPr/>
          <a:lstStyle>
            <a:lvl1pPr>
              <a:defRPr/>
            </a:lvl1pPr>
          </a:lstStyle>
          <a:p>
            <a:endParaRPr/>
          </a:p>
        </p:txBody>
      </p:sp>
      <p:sp>
        <p:nvSpPr>
          <p:cNvPr id="9" name="Slide Number Placeholder 8"/>
          <p:cNvSpPr txBox="1">
            <a:spLocks noGrp="1"/>
          </p:cNvSpPr>
          <p:nvPr>
            <p:ph type="sldNum" sz="quarter" idx="8"/>
          </p:nvPr>
        </p:nvSpPr>
        <p:spPr/>
        <p:txBody>
          <a:bodyPr/>
          <a:lstStyle>
            <a:lvl1pPr>
              <a:defRPr/>
            </a:lvl1pPr>
          </a:lstStyle>
          <a:p>
            <a:fld id="{D60A6DB6-8518-4CAC-B505-316AE1A7757C}" type="slidenum">
              <a:rPr/>
              <a:pPr/>
              <a:t>‹#›</a:t>
            </a:fld>
            <a:endParaRPr/>
          </a:p>
        </p:txBody>
      </p:sp>
    </p:spTree>
    <p:extLst>
      <p:ext uri="{BB962C8B-B14F-4D97-AF65-F5344CB8AC3E}">
        <p14:creationId xmlns:p14="http://schemas.microsoft.com/office/powerpoint/2010/main" val="394307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BE"/>
          </a:p>
        </p:txBody>
      </p:sp>
      <p:sp>
        <p:nvSpPr>
          <p:cNvPr id="3" name="Date Placeholder 2"/>
          <p:cNvSpPr txBox="1">
            <a:spLocks noGrp="1"/>
          </p:cNvSpPr>
          <p:nvPr>
            <p:ph type="dt" sz="half" idx="7"/>
          </p:nvPr>
        </p:nvSpPr>
        <p:spPr/>
        <p:txBody>
          <a:bodyPr/>
          <a:lstStyle>
            <a:lvl1pPr>
              <a:defRPr/>
            </a:lvl1pPr>
          </a:lstStyle>
          <a:p>
            <a:fld id="{6D0D5D16-8B6C-4A3C-AA4A-DB5DE7492EA0}" type="datetime1">
              <a:rPr lang="fr-FR"/>
              <a:pPr/>
              <a:t>19/02/2016</a:t>
            </a:fld>
            <a:endParaRPr/>
          </a:p>
        </p:txBody>
      </p:sp>
      <p:sp>
        <p:nvSpPr>
          <p:cNvPr id="4" name="Footer Placeholder 3"/>
          <p:cNvSpPr txBox="1">
            <a:spLocks noGrp="1"/>
          </p:cNvSpPr>
          <p:nvPr>
            <p:ph type="ftr" sz="quarter" idx="9"/>
          </p:nvPr>
        </p:nvSpPr>
        <p:spPr/>
        <p:txBody>
          <a:bodyPr/>
          <a:lstStyle>
            <a:lvl1pPr>
              <a:defRPr/>
            </a:lvl1pPr>
          </a:lstStyle>
          <a:p>
            <a:endParaRPr/>
          </a:p>
        </p:txBody>
      </p:sp>
      <p:sp>
        <p:nvSpPr>
          <p:cNvPr id="5" name="Slide Number Placeholder 4"/>
          <p:cNvSpPr txBox="1">
            <a:spLocks noGrp="1"/>
          </p:cNvSpPr>
          <p:nvPr>
            <p:ph type="sldNum" sz="quarter" idx="8"/>
          </p:nvPr>
        </p:nvSpPr>
        <p:spPr/>
        <p:txBody>
          <a:bodyPr/>
          <a:lstStyle>
            <a:lvl1pPr>
              <a:defRPr/>
            </a:lvl1pPr>
          </a:lstStyle>
          <a:p>
            <a:fld id="{37FFCF18-211D-467D-8647-01EE0B68324D}" type="slidenum">
              <a:rPr/>
              <a:pPr/>
              <a:t>‹#›</a:t>
            </a:fld>
            <a:endParaRPr/>
          </a:p>
        </p:txBody>
      </p:sp>
    </p:spTree>
    <p:extLst>
      <p:ext uri="{BB962C8B-B14F-4D97-AF65-F5344CB8AC3E}">
        <p14:creationId xmlns:p14="http://schemas.microsoft.com/office/powerpoint/2010/main" val="183966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fld id="{8FF7AB59-0B4A-4827-9B60-CEE3C98FEC48}" type="datetime1">
              <a:rPr lang="fr-FR"/>
              <a:pPr/>
              <a:t>19/02/2016</a:t>
            </a:fld>
            <a:endParaRPr/>
          </a:p>
        </p:txBody>
      </p:sp>
      <p:sp>
        <p:nvSpPr>
          <p:cNvPr id="3" name="Footer Placeholder 2"/>
          <p:cNvSpPr txBox="1">
            <a:spLocks noGrp="1"/>
          </p:cNvSpPr>
          <p:nvPr>
            <p:ph type="ftr" sz="quarter" idx="9"/>
          </p:nvPr>
        </p:nvSpPr>
        <p:spPr/>
        <p:txBody>
          <a:bodyPr/>
          <a:lstStyle>
            <a:lvl1pPr>
              <a:defRPr/>
            </a:lvl1pPr>
          </a:lstStyle>
          <a:p>
            <a:endParaRPr/>
          </a:p>
        </p:txBody>
      </p:sp>
      <p:sp>
        <p:nvSpPr>
          <p:cNvPr id="4" name="Slide Number Placeholder 3"/>
          <p:cNvSpPr txBox="1">
            <a:spLocks noGrp="1"/>
          </p:cNvSpPr>
          <p:nvPr>
            <p:ph type="sldNum" sz="quarter" idx="8"/>
          </p:nvPr>
        </p:nvSpPr>
        <p:spPr/>
        <p:txBody>
          <a:bodyPr/>
          <a:lstStyle>
            <a:lvl1pPr>
              <a:defRPr/>
            </a:lvl1pPr>
          </a:lstStyle>
          <a:p>
            <a:fld id="{F4E68434-4542-4ED9-8ECD-85805B2145E5}" type="slidenum">
              <a:rPr/>
              <a:pPr/>
              <a:t>‹#›</a:t>
            </a:fld>
            <a:endParaRPr/>
          </a:p>
        </p:txBody>
      </p:sp>
    </p:spTree>
    <p:extLst>
      <p:ext uri="{BB962C8B-B14F-4D97-AF65-F5344CB8AC3E}">
        <p14:creationId xmlns:p14="http://schemas.microsoft.com/office/powerpoint/2010/main" val="117279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fr-BE"/>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fld id="{AE4E6E46-CDC0-41C4-8E9B-59F24586EB1C}" type="datetime1">
              <a:rPr lang="fr-FR"/>
              <a:pPr/>
              <a:t>19/02/2016</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8920815A-572E-43CE-AD7C-53737F3AFB0D}" type="slidenum">
              <a:rPr/>
              <a:pPr/>
              <a:t>‹#›</a:t>
            </a:fld>
            <a:endParaRPr/>
          </a:p>
        </p:txBody>
      </p:sp>
    </p:spTree>
    <p:extLst>
      <p:ext uri="{BB962C8B-B14F-4D97-AF65-F5344CB8AC3E}">
        <p14:creationId xmlns:p14="http://schemas.microsoft.com/office/powerpoint/2010/main" val="417892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v-SE" smtClean="0"/>
              <a:t>Klicka här för att ändra format</a:t>
            </a:r>
            <a:endParaRPr lang="fr-FR" dirty="0"/>
          </a:p>
        </p:txBody>
      </p:sp>
      <p:sp>
        <p:nvSpPr>
          <p:cNvPr id="3" name="Espace réservé du contenu 2"/>
          <p:cNvSpPr>
            <a:spLocks noGrp="1"/>
          </p:cNvSpPr>
          <p:nvPr>
            <p:ph idx="1"/>
          </p:nvPr>
        </p:nvSpPr>
        <p:spPr/>
        <p:txBody>
          <a:bodyPr/>
          <a:lstStyle>
            <a:lvl5pPr>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fr-FR" dirty="0"/>
          </a:p>
        </p:txBody>
      </p:sp>
      <p:sp>
        <p:nvSpPr>
          <p:cNvPr id="4" name="Espace réservé de la date 3"/>
          <p:cNvSpPr>
            <a:spLocks noGrp="1"/>
          </p:cNvSpPr>
          <p:nvPr>
            <p:ph type="dt" sz="half" idx="10"/>
          </p:nvPr>
        </p:nvSpPr>
        <p:spPr/>
        <p:txBody>
          <a:bodyPr/>
          <a:lstStyle>
            <a:lvl1pPr>
              <a:defRPr baseline="0"/>
            </a:lvl1pPr>
          </a:lstStyle>
          <a:p>
            <a:fld id="{B6FC493D-445C-4FC4-A7DE-4CE38556806E}" type="datetime1">
              <a:rPr lang="en-GB" smtClean="0"/>
              <a:pPr/>
              <a:t>19/02/2016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fr-BE"/>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fr-BE"/>
            </a:lvl1pPr>
          </a:lstStyle>
          <a:p>
            <a:pPr lvl="0"/>
            <a:endParaRPr lang="fr-BE"/>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fld id="{4C35109F-EBEC-4C31-A2AE-7DE41D4399AB}" type="datetime1">
              <a:rPr lang="fr-FR"/>
              <a:pPr/>
              <a:t>19/02/2016</a:t>
            </a:fld>
            <a:endParaRPr/>
          </a:p>
        </p:txBody>
      </p:sp>
      <p:sp>
        <p:nvSpPr>
          <p:cNvPr id="6" name="Footer Placeholder 5"/>
          <p:cNvSpPr txBox="1">
            <a:spLocks noGrp="1"/>
          </p:cNvSpPr>
          <p:nvPr>
            <p:ph type="ftr" sz="quarter" idx="9"/>
          </p:nvPr>
        </p:nvSpPr>
        <p:spPr/>
        <p:txBody>
          <a:bodyPr/>
          <a:lstStyle>
            <a:lvl1pPr>
              <a:defRPr/>
            </a:lvl1pPr>
          </a:lstStyle>
          <a:p>
            <a:endParaRPr/>
          </a:p>
        </p:txBody>
      </p:sp>
      <p:sp>
        <p:nvSpPr>
          <p:cNvPr id="7" name="Slide Number Placeholder 6"/>
          <p:cNvSpPr txBox="1">
            <a:spLocks noGrp="1"/>
          </p:cNvSpPr>
          <p:nvPr>
            <p:ph type="sldNum" sz="quarter" idx="8"/>
          </p:nvPr>
        </p:nvSpPr>
        <p:spPr/>
        <p:txBody>
          <a:bodyPr/>
          <a:lstStyle>
            <a:lvl1pPr>
              <a:defRPr/>
            </a:lvl1pPr>
          </a:lstStyle>
          <a:p>
            <a:fld id="{FED581A3-CF63-4FE7-A4B0-126DACD46A25}" type="slidenum">
              <a:rPr/>
              <a:pPr/>
              <a:t>‹#›</a:t>
            </a:fld>
            <a:endParaRPr/>
          </a:p>
        </p:txBody>
      </p:sp>
    </p:spTree>
    <p:extLst>
      <p:ext uri="{BB962C8B-B14F-4D97-AF65-F5344CB8AC3E}">
        <p14:creationId xmlns:p14="http://schemas.microsoft.com/office/powerpoint/2010/main" val="685752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r-BE"/>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txBox="1">
            <a:spLocks noGrp="1"/>
          </p:cNvSpPr>
          <p:nvPr>
            <p:ph type="dt" sz="half" idx="7"/>
          </p:nvPr>
        </p:nvSpPr>
        <p:spPr/>
        <p:txBody>
          <a:bodyPr/>
          <a:lstStyle>
            <a:lvl1pPr>
              <a:defRPr/>
            </a:lvl1pPr>
          </a:lstStyle>
          <a:p>
            <a:fld id="{BAA73E72-ABA9-40DA-B4BD-65B81E58051F}" type="datetime1">
              <a:rPr lang="fr-FR"/>
              <a:pPr/>
              <a:t>19/02/2016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EB02BFB3-3806-476B-8A51-D48489A2114E}" type="slidenum">
              <a:rPr/>
              <a:pPr/>
              <a:t>‹#›</a:t>
            </a:fld>
            <a:endParaRPr/>
          </a:p>
        </p:txBody>
      </p:sp>
    </p:spTree>
    <p:extLst>
      <p:ext uri="{BB962C8B-B14F-4D97-AF65-F5344CB8AC3E}">
        <p14:creationId xmlns:p14="http://schemas.microsoft.com/office/powerpoint/2010/main" val="2115169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fr-BE"/>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txBox="1">
            <a:spLocks noGrp="1"/>
          </p:cNvSpPr>
          <p:nvPr>
            <p:ph type="dt" sz="half" idx="7"/>
          </p:nvPr>
        </p:nvSpPr>
        <p:spPr/>
        <p:txBody>
          <a:bodyPr/>
          <a:lstStyle>
            <a:lvl1pPr>
              <a:defRPr/>
            </a:lvl1pPr>
          </a:lstStyle>
          <a:p>
            <a:fld id="{B70992E2-601F-4535-BA04-0688A87DF8B5}" type="datetime1">
              <a:rPr lang="fr-FR"/>
              <a:pPr/>
              <a:t>19/02/2016</a:t>
            </a:fld>
            <a:endParaRPr/>
          </a:p>
        </p:txBody>
      </p:sp>
      <p:sp>
        <p:nvSpPr>
          <p:cNvPr id="5" name="Footer Placeholder 4"/>
          <p:cNvSpPr txBox="1">
            <a:spLocks noGrp="1"/>
          </p:cNvSpPr>
          <p:nvPr>
            <p:ph type="ftr" sz="quarter" idx="9"/>
          </p:nvPr>
        </p:nvSpPr>
        <p:spPr/>
        <p:txBody>
          <a:bodyPr/>
          <a:lstStyle>
            <a:lvl1pPr>
              <a:defRPr/>
            </a:lvl1pPr>
          </a:lstStyle>
          <a:p>
            <a:endParaRPr/>
          </a:p>
        </p:txBody>
      </p:sp>
      <p:sp>
        <p:nvSpPr>
          <p:cNvPr id="6" name="Slide Number Placeholder 5"/>
          <p:cNvSpPr txBox="1">
            <a:spLocks noGrp="1"/>
          </p:cNvSpPr>
          <p:nvPr>
            <p:ph type="sldNum" sz="quarter" idx="8"/>
          </p:nvPr>
        </p:nvSpPr>
        <p:spPr/>
        <p:txBody>
          <a:bodyPr/>
          <a:lstStyle>
            <a:lvl1pPr>
              <a:defRPr/>
            </a:lvl1pPr>
          </a:lstStyle>
          <a:p>
            <a:fld id="{CC65C6D3-E152-4B4D-97D8-B86BFB73AB7A}" type="slidenum">
              <a:rPr/>
              <a:pPr/>
              <a:t>‹#›</a:t>
            </a:fld>
            <a:endParaRPr/>
          </a:p>
        </p:txBody>
      </p:sp>
    </p:spTree>
    <p:extLst>
      <p:ext uri="{BB962C8B-B14F-4D97-AF65-F5344CB8AC3E}">
        <p14:creationId xmlns:p14="http://schemas.microsoft.com/office/powerpoint/2010/main" val="124377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01189" y="4441612"/>
            <a:ext cx="5822522" cy="1012613"/>
          </a:xfrm>
        </p:spPr>
        <p:txBody>
          <a:bodyPr/>
          <a:lstStyle>
            <a:lvl1pPr algn="l">
              <a:defRPr baseline="0">
                <a:solidFill>
                  <a:srgbClr val="00457D"/>
                </a:solidFill>
                <a:latin typeface="Arial" pitchFamily="34" charset="0"/>
              </a:defRPr>
            </a:lvl1pPr>
          </a:lstStyle>
          <a:p>
            <a:r>
              <a:rPr lang="en-US" smtClean="0"/>
              <a:t>Click to edit Master title style</a:t>
            </a:r>
            <a:endParaRPr lang="fr-FR" dirty="0"/>
          </a:p>
        </p:txBody>
      </p:sp>
      <p:sp>
        <p:nvSpPr>
          <p:cNvPr id="3" name="Sous-titre 2"/>
          <p:cNvSpPr>
            <a:spLocks noGrp="1"/>
          </p:cNvSpPr>
          <p:nvPr>
            <p:ph type="subTitle" idx="1"/>
          </p:nvPr>
        </p:nvSpPr>
        <p:spPr>
          <a:xfrm>
            <a:off x="2901189" y="6112423"/>
            <a:ext cx="5822522" cy="556937"/>
          </a:xfrm>
        </p:spPr>
        <p:txBody>
          <a:bodyPr>
            <a:normAutofit/>
          </a:bodyPr>
          <a:lstStyle>
            <a:lvl1pPr marL="0" indent="0" algn="l">
              <a:buNone/>
              <a:defRPr sz="1500" b="1" i="0" baseline="0">
                <a:solidFill>
                  <a:schemeClr val="tx2"/>
                </a:solidFill>
                <a:latin typeface="Arial"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fr-FR" dirty="0"/>
          </a:p>
        </p:txBody>
      </p:sp>
      <p:sp>
        <p:nvSpPr>
          <p:cNvPr id="4" name="Espace réservé de la date 3"/>
          <p:cNvSpPr>
            <a:spLocks noGrp="1"/>
          </p:cNvSpPr>
          <p:nvPr>
            <p:ph type="dt" sz="half" idx="10"/>
          </p:nvPr>
        </p:nvSpPr>
        <p:spPr/>
        <p:txBody>
          <a:bodyPr/>
          <a:lstStyle/>
          <a:p>
            <a:fld id="{D9AB072C-D91A-4A0E-A8E1-0F8FFAF3088A}" type="datetime1">
              <a:rPr lang="en-GB" smtClean="0">
                <a:solidFill>
                  <a:srgbClr val="74A0CA"/>
                </a:solidFill>
              </a:rPr>
              <a:pPr/>
              <a:t>19/02/2016</a:t>
            </a:fld>
            <a:endParaRPr lang="fr-FR" dirty="0">
              <a:solidFill>
                <a:srgbClr val="74A0CA"/>
              </a:solidFill>
            </a:endParaRPr>
          </a:p>
        </p:txBody>
      </p:sp>
    </p:spTree>
    <p:extLst>
      <p:ext uri="{BB962C8B-B14F-4D97-AF65-F5344CB8AC3E}">
        <p14:creationId xmlns:p14="http://schemas.microsoft.com/office/powerpoint/2010/main" val="1665859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contenu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lvl1pPr>
              <a:defRPr baseline="0"/>
            </a:lvl1pPr>
          </a:lstStyle>
          <a:p>
            <a:fld id="{B6FC493D-445C-4FC4-A7DE-4CE38556806E}"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108365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normAutofit/>
          </a:bodyPr>
          <a:lstStyle>
            <a:lvl1pPr algn="l">
              <a:defRPr sz="2400" b="1" cap="all" baseline="0">
                <a:latin typeface="Arial" pitchFamily="34" charset="0"/>
              </a:defRPr>
            </a:lvl1pPr>
          </a:lstStyle>
          <a:p>
            <a:r>
              <a:rPr lang="en-US" smtClean="0"/>
              <a:t>Click to edit Master title style</a:t>
            </a:r>
            <a:endParaRPr lang="fr-FR" dirty="0"/>
          </a:p>
        </p:txBody>
      </p:sp>
      <p:sp>
        <p:nvSpPr>
          <p:cNvPr id="3" name="Espace réservé du texte 2"/>
          <p:cNvSpPr>
            <a:spLocks noGrp="1"/>
          </p:cNvSpPr>
          <p:nvPr>
            <p:ph type="body" idx="1"/>
          </p:nvPr>
        </p:nvSpPr>
        <p:spPr>
          <a:xfrm>
            <a:off x="722313" y="2906714"/>
            <a:ext cx="7772400" cy="1500187"/>
          </a:xfrm>
        </p:spPr>
        <p:txBody>
          <a:bodyPr anchor="b">
            <a:normAutofit/>
          </a:bodyPr>
          <a:lstStyle>
            <a:lvl1pPr marL="0" indent="0">
              <a:buNone/>
              <a:defRPr sz="2000" baseline="0">
                <a:solidFill>
                  <a:schemeClr val="tx2"/>
                </a:solidFill>
                <a:latin typeface="Arial" pitchFamily="34" charset="0"/>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p>
            <a:fld id="{5BA09276-DB6E-4506-8951-DBDA404B2D10}"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365776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contenu 2"/>
          <p:cNvSpPr>
            <a:spLocks noGrp="1"/>
          </p:cNvSpPr>
          <p:nvPr>
            <p:ph sz="half" idx="1"/>
          </p:nvPr>
        </p:nvSpPr>
        <p:spPr>
          <a:xfrm>
            <a:off x="622811"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contenu 3"/>
          <p:cNvSpPr>
            <a:spLocks noGrp="1"/>
          </p:cNvSpPr>
          <p:nvPr>
            <p:ph sz="half" idx="2"/>
          </p:nvPr>
        </p:nvSpPr>
        <p:spPr>
          <a:xfrm>
            <a:off x="4723892"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e la date 4"/>
          <p:cNvSpPr>
            <a:spLocks noGrp="1"/>
          </p:cNvSpPr>
          <p:nvPr>
            <p:ph type="dt" sz="half" idx="10"/>
          </p:nvPr>
        </p:nvSpPr>
        <p:spPr/>
        <p:txBody>
          <a:bodyPr/>
          <a:lstStyle/>
          <a:p>
            <a:fld id="{E1035F74-ED4B-4685-A4C7-675EF2628A62}" type="datetime1">
              <a:rPr lang="en-GB" smtClean="0">
                <a:solidFill>
                  <a:srgbClr val="74A0CA"/>
                </a:solidFill>
              </a:rPr>
              <a:pPr/>
              <a:t>19/02/2016</a:t>
            </a:fld>
            <a:endParaRPr lang="fr-FR" dirty="0">
              <a:solidFill>
                <a:srgbClr val="74A0CA"/>
              </a:solidFill>
            </a:endParaRPr>
          </a:p>
        </p:txBody>
      </p:sp>
      <p:sp>
        <p:nvSpPr>
          <p:cNvPr id="6" name="Espace réservé du pied de page 5"/>
          <p:cNvSpPr>
            <a:spLocks noGrp="1"/>
          </p:cNvSpPr>
          <p:nvPr>
            <p:ph type="ftr" sz="quarter" idx="11"/>
          </p:nvPr>
        </p:nvSpPr>
        <p:spPr/>
        <p:txBody>
          <a:bodyPr/>
          <a:lstStyle/>
          <a:p>
            <a:endParaRPr lang="fr-FR" dirty="0">
              <a:solidFill>
                <a:srgbClr val="00457D">
                  <a:tint val="75000"/>
                </a:srgbClr>
              </a:solidFill>
            </a:endParaRP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1080987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645026" y="1535113"/>
            <a:ext cx="4041775"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6" y="2174875"/>
            <a:ext cx="4041775"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Espace réservé de la date 6"/>
          <p:cNvSpPr>
            <a:spLocks noGrp="1"/>
          </p:cNvSpPr>
          <p:nvPr>
            <p:ph type="dt" sz="half" idx="10"/>
          </p:nvPr>
        </p:nvSpPr>
        <p:spPr/>
        <p:txBody>
          <a:bodyPr/>
          <a:lstStyle/>
          <a:p>
            <a:fld id="{C0562CA2-AC71-4526-A883-96DC5255352F}" type="datetime1">
              <a:rPr lang="en-GB" smtClean="0">
                <a:solidFill>
                  <a:srgbClr val="74A0CA"/>
                </a:solidFill>
              </a:rPr>
              <a:pPr/>
              <a:t>19/02/2016</a:t>
            </a:fld>
            <a:endParaRPr lang="fr-FR" dirty="0">
              <a:solidFill>
                <a:srgbClr val="74A0CA"/>
              </a:solidFill>
            </a:endParaRPr>
          </a:p>
        </p:txBody>
      </p:sp>
      <p:sp>
        <p:nvSpPr>
          <p:cNvPr id="8" name="Espace réservé du pied de page 7"/>
          <p:cNvSpPr>
            <a:spLocks noGrp="1"/>
          </p:cNvSpPr>
          <p:nvPr>
            <p:ph type="ftr" sz="quarter" idx="11"/>
          </p:nvPr>
        </p:nvSpPr>
        <p:spPr/>
        <p:txBody>
          <a:bodyPr/>
          <a:lstStyle/>
          <a:p>
            <a:endParaRPr lang="fr-FR" dirty="0">
              <a:solidFill>
                <a:srgbClr val="00457D">
                  <a:tint val="75000"/>
                </a:srgbClr>
              </a:solidFill>
            </a:endParaRPr>
          </a:p>
        </p:txBody>
      </p:sp>
      <p:sp>
        <p:nvSpPr>
          <p:cNvPr id="9" name="Espace réservé du numéro de diapositive 8"/>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
        <p:nvSpPr>
          <p:cNvPr id="10" name="Titre 1"/>
          <p:cNvSpPr txBox="1">
            <a:spLocks/>
          </p:cNvSpPr>
          <p:nvPr userDrawn="1"/>
        </p:nvSpPr>
        <p:spPr>
          <a:xfrm>
            <a:off x="3356865" y="441793"/>
            <a:ext cx="5329935" cy="975845"/>
          </a:xfrm>
          <a:prstGeom prst="rect">
            <a:avLst/>
          </a:prstGeom>
        </p:spPr>
        <p:txBody>
          <a:bodyPr vert="horz" lIns="91435" tIns="45718" rIns="91435" bIns="45718" rtlCol="0" anchor="ctr">
            <a:normAutofit/>
          </a:bodyPr>
          <a:lstStyle/>
          <a:p>
            <a:pPr>
              <a:spcBef>
                <a:spcPct val="0"/>
              </a:spcBef>
              <a:defRPr/>
            </a:pPr>
            <a:r>
              <a:rPr lang="fr-FR" sz="2400" b="1" smtClean="0">
                <a:solidFill>
                  <a:srgbClr val="00457D"/>
                </a:solidFill>
              </a:rPr>
              <a:t>Cliquez pour modifier le style du titre</a:t>
            </a:r>
            <a:endParaRPr lang="fr-FR" sz="2400" b="1" dirty="0" smtClean="0">
              <a:solidFill>
                <a:srgbClr val="00457D"/>
              </a:solidFill>
            </a:endParaRPr>
          </a:p>
        </p:txBody>
      </p:sp>
    </p:spTree>
    <p:extLst>
      <p:ext uri="{BB962C8B-B14F-4D97-AF65-F5344CB8AC3E}">
        <p14:creationId xmlns:p14="http://schemas.microsoft.com/office/powerpoint/2010/main" val="3424304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2"/>
          <p:cNvSpPr>
            <a:spLocks noGrp="1"/>
          </p:cNvSpPr>
          <p:nvPr>
            <p:ph type="dt" sz="half" idx="10"/>
          </p:nvPr>
        </p:nvSpPr>
        <p:spPr/>
        <p:txBody>
          <a:bodyPr/>
          <a:lstStyle/>
          <a:p>
            <a:fld id="{322736AD-CEF5-48DA-B35F-2BAB3E97A69B}" type="datetime1">
              <a:rPr lang="en-GB" smtClean="0">
                <a:solidFill>
                  <a:srgbClr val="74A0CA"/>
                </a:solidFill>
              </a:rPr>
              <a:pPr/>
              <a:t>19/02/2016</a:t>
            </a:fld>
            <a:endParaRPr lang="fr-FR" dirty="0">
              <a:solidFill>
                <a:srgbClr val="74A0CA"/>
              </a:solidFill>
            </a:endParaRPr>
          </a:p>
        </p:txBody>
      </p:sp>
      <p:sp>
        <p:nvSpPr>
          <p:cNvPr id="4" name="Espace réservé du pied de page 3"/>
          <p:cNvSpPr>
            <a:spLocks noGrp="1"/>
          </p:cNvSpPr>
          <p:nvPr>
            <p:ph type="ftr" sz="quarter" idx="11"/>
          </p:nvPr>
        </p:nvSpPr>
        <p:spPr/>
        <p:txBody>
          <a:bodyPr/>
          <a:lstStyle/>
          <a:p>
            <a:endParaRPr lang="fr-FR" dirty="0">
              <a:solidFill>
                <a:srgbClr val="00457D">
                  <a:tint val="75000"/>
                </a:srgbClr>
              </a:solidFill>
            </a:endParaRPr>
          </a:p>
        </p:txBody>
      </p:sp>
      <p:sp>
        <p:nvSpPr>
          <p:cNvPr id="5" name="Espace réservé du numéro de diapositive 4"/>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346412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B1363E-B115-47CD-AEF4-B4CF64F4443A}" type="datetime1">
              <a:rPr lang="en-GB" smtClean="0">
                <a:solidFill>
                  <a:srgbClr val="74A0CA"/>
                </a:solidFill>
              </a:rPr>
              <a:pPr/>
              <a:t>19/02/2016</a:t>
            </a:fld>
            <a:endParaRPr lang="fr-FR" dirty="0">
              <a:solidFill>
                <a:srgbClr val="74A0CA"/>
              </a:solidFill>
            </a:endParaRPr>
          </a:p>
        </p:txBody>
      </p:sp>
      <p:sp>
        <p:nvSpPr>
          <p:cNvPr id="3" name="Espace réservé du pied de page 2"/>
          <p:cNvSpPr>
            <a:spLocks noGrp="1"/>
          </p:cNvSpPr>
          <p:nvPr>
            <p:ph type="ftr" sz="quarter" idx="11"/>
          </p:nvPr>
        </p:nvSpPr>
        <p:spPr/>
        <p:txBody>
          <a:bodyPr/>
          <a:lstStyle/>
          <a:p>
            <a:endParaRPr lang="fr-FR" dirty="0">
              <a:solidFill>
                <a:srgbClr val="00457D">
                  <a:tint val="75000"/>
                </a:srgbClr>
              </a:solidFill>
            </a:endParaRPr>
          </a:p>
        </p:txBody>
      </p:sp>
      <p:sp>
        <p:nvSpPr>
          <p:cNvPr id="4" name="Espace réservé du numéro de diapositive 3"/>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129677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normAutofit/>
          </a:bodyPr>
          <a:lstStyle>
            <a:lvl1pPr algn="l">
              <a:defRPr sz="2400" b="1" cap="all" baseline="0">
                <a:latin typeface="Arial" pitchFamily="34" charset="0"/>
              </a:defRPr>
            </a:lvl1pPr>
          </a:lstStyle>
          <a:p>
            <a:r>
              <a:rPr lang="sv-SE" smtClean="0"/>
              <a:t>Klicka här för att ändra format</a:t>
            </a:r>
            <a:endParaRPr lang="fr-FR" dirty="0"/>
          </a:p>
        </p:txBody>
      </p:sp>
      <p:sp>
        <p:nvSpPr>
          <p:cNvPr id="3" name="Espace réservé du texte 2"/>
          <p:cNvSpPr>
            <a:spLocks noGrp="1"/>
          </p:cNvSpPr>
          <p:nvPr>
            <p:ph type="body" idx="1"/>
          </p:nvPr>
        </p:nvSpPr>
        <p:spPr>
          <a:xfrm>
            <a:off x="722313" y="2906714"/>
            <a:ext cx="7772400" cy="1500187"/>
          </a:xfrm>
        </p:spPr>
        <p:txBody>
          <a:bodyPr anchor="b">
            <a:normAutofit/>
          </a:bodyPr>
          <a:lstStyle>
            <a:lvl1pPr marL="0" indent="0">
              <a:buNone/>
              <a:defRPr sz="2000" baseline="0">
                <a:solidFill>
                  <a:schemeClr val="tx2"/>
                </a:solidFill>
                <a:latin typeface="Arial" pitchFamily="34" charset="0"/>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sv-SE" smtClean="0"/>
              <a:t>Klicka här för att ändra format på bakgrundstexten</a:t>
            </a:r>
          </a:p>
        </p:txBody>
      </p:sp>
      <p:sp>
        <p:nvSpPr>
          <p:cNvPr id="4" name="Espace réservé de la date 3"/>
          <p:cNvSpPr>
            <a:spLocks noGrp="1"/>
          </p:cNvSpPr>
          <p:nvPr>
            <p:ph type="dt" sz="half" idx="10"/>
          </p:nvPr>
        </p:nvSpPr>
        <p:spPr/>
        <p:txBody>
          <a:bodyPr/>
          <a:lstStyle/>
          <a:p>
            <a:fld id="{5BA09276-DB6E-4506-8951-DBDA404B2D10}" type="datetime1">
              <a:rPr lang="en-GB" smtClean="0"/>
              <a:t>19/02/2016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1676234"/>
            <a:ext cx="3008313" cy="841415"/>
          </a:xfrm>
        </p:spPr>
        <p:txBody>
          <a:bodyPr anchor="b">
            <a:noAutofit/>
          </a:bodyPr>
          <a:lstStyle>
            <a:lvl1pPr algn="l">
              <a:defRPr sz="2400" b="1" baseline="0">
                <a:latin typeface="Arial" pitchFamily="34" charset="0"/>
              </a:defRPr>
            </a:lvl1pPr>
          </a:lstStyle>
          <a:p>
            <a:r>
              <a:rPr lang="en-US" smtClean="0"/>
              <a:t>Click to edit Master title style</a:t>
            </a:r>
            <a:endParaRPr lang="fr-FR" dirty="0"/>
          </a:p>
        </p:txBody>
      </p:sp>
      <p:sp>
        <p:nvSpPr>
          <p:cNvPr id="3" name="Espace réservé du contenu 2"/>
          <p:cNvSpPr>
            <a:spLocks noGrp="1"/>
          </p:cNvSpPr>
          <p:nvPr>
            <p:ph idx="1"/>
          </p:nvPr>
        </p:nvSpPr>
        <p:spPr>
          <a:xfrm>
            <a:off x="3575050" y="543054"/>
            <a:ext cx="5111750" cy="5583109"/>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texte 3"/>
          <p:cNvSpPr>
            <a:spLocks noGrp="1"/>
          </p:cNvSpPr>
          <p:nvPr>
            <p:ph type="body" sz="half" idx="2"/>
          </p:nvPr>
        </p:nvSpPr>
        <p:spPr>
          <a:xfrm>
            <a:off x="457201" y="2729467"/>
            <a:ext cx="3008313" cy="3396696"/>
          </a:xfrm>
        </p:spPr>
        <p:txBody>
          <a:bodyPr>
            <a:normAutofit/>
          </a:bodyPr>
          <a:lstStyle>
            <a:lvl1pPr marL="0" indent="0">
              <a:buNone/>
              <a:defRPr sz="2000" baseline="0">
                <a:latin typeface="Arial"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F9E7892A-1FD1-4ACE-9D7C-5987A1C13FD6}" type="datetime1">
              <a:rPr lang="en-GB" smtClean="0">
                <a:solidFill>
                  <a:srgbClr val="74A0CA"/>
                </a:solidFill>
              </a:rPr>
              <a:pPr/>
              <a:t>19/02/2016</a:t>
            </a:fld>
            <a:endParaRPr lang="fr-FR" dirty="0">
              <a:solidFill>
                <a:srgbClr val="74A0CA"/>
              </a:solidFill>
            </a:endParaRPr>
          </a:p>
        </p:txBody>
      </p:sp>
      <p:sp>
        <p:nvSpPr>
          <p:cNvPr id="6" name="Espace réservé du pied de page 5"/>
          <p:cNvSpPr>
            <a:spLocks noGrp="1"/>
          </p:cNvSpPr>
          <p:nvPr>
            <p:ph type="ftr" sz="quarter" idx="11"/>
          </p:nvPr>
        </p:nvSpPr>
        <p:spPr/>
        <p:txBody>
          <a:bodyPr/>
          <a:lstStyle/>
          <a:p>
            <a:endParaRPr lang="fr-FR" dirty="0">
              <a:solidFill>
                <a:srgbClr val="00457D">
                  <a:tint val="75000"/>
                </a:srgbClr>
              </a:solidFill>
            </a:endParaRP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3903814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55604" y="4796027"/>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3255604" y="59368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fr-FR" dirty="0"/>
          </a:p>
        </p:txBody>
      </p:sp>
      <p:sp>
        <p:nvSpPr>
          <p:cNvPr id="4" name="Espace réservé du texte 3"/>
          <p:cNvSpPr>
            <a:spLocks noGrp="1"/>
          </p:cNvSpPr>
          <p:nvPr>
            <p:ph type="body" sz="half" idx="2"/>
          </p:nvPr>
        </p:nvSpPr>
        <p:spPr>
          <a:xfrm>
            <a:off x="3255604" y="5352964"/>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97FB8FAE-1D99-443F-90E6-386401D0B90D}" type="datetime1">
              <a:rPr lang="en-GB" smtClean="0">
                <a:solidFill>
                  <a:srgbClr val="74A0CA"/>
                </a:solidFill>
              </a:rPr>
              <a:pPr/>
              <a:t>19/02/2016</a:t>
            </a:fld>
            <a:endParaRPr lang="fr-FR" dirty="0">
              <a:solidFill>
                <a:srgbClr val="74A0CA"/>
              </a:solidFill>
            </a:endParaRPr>
          </a:p>
        </p:txBody>
      </p:sp>
      <p:sp>
        <p:nvSpPr>
          <p:cNvPr id="6" name="Espace réservé du pied de page 5"/>
          <p:cNvSpPr>
            <a:spLocks noGrp="1"/>
          </p:cNvSpPr>
          <p:nvPr>
            <p:ph type="ftr" sz="quarter" idx="11"/>
          </p:nvPr>
        </p:nvSpPr>
        <p:spPr/>
        <p:txBody>
          <a:bodyPr/>
          <a:lstStyle/>
          <a:p>
            <a:endParaRPr lang="fr-FR" dirty="0">
              <a:solidFill>
                <a:srgbClr val="00457D">
                  <a:tint val="75000"/>
                </a:srgbClr>
              </a:solidFill>
            </a:endParaRP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37701231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p>
            <a:fld id="{F92A997A-888B-49A8-B294-A3D12A0C354B}"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3125113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6676" y="1353144"/>
            <a:ext cx="2188891" cy="4759279"/>
          </a:xfrm>
        </p:spPr>
        <p:txBody>
          <a:bodyPr vert="eaVert"/>
          <a:lstStyle/>
          <a:p>
            <a:r>
              <a:rPr lang="en-US" smtClean="0"/>
              <a:t>Click to edit Master title style</a:t>
            </a:r>
            <a:endParaRPr lang="fr-FR" dirty="0"/>
          </a:p>
        </p:txBody>
      </p:sp>
      <p:sp>
        <p:nvSpPr>
          <p:cNvPr id="3" name="Espace réservé du texte vertical 2"/>
          <p:cNvSpPr>
            <a:spLocks noGrp="1"/>
          </p:cNvSpPr>
          <p:nvPr>
            <p:ph type="body" orient="vert" idx="1"/>
          </p:nvPr>
        </p:nvSpPr>
        <p:spPr>
          <a:xfrm>
            <a:off x="144569" y="1353144"/>
            <a:ext cx="6452656" cy="4759279"/>
          </a:xfrm>
        </p:spPr>
        <p:txBody>
          <a:bodyPr vert="eaVert"/>
          <a:lstStyle>
            <a:lvl1pPr algn="ctr">
              <a:defRPr/>
            </a:lvl1pPr>
            <a:lvl2pPr algn="ctr">
              <a:defRPr/>
            </a:lvl2pPr>
            <a:lvl3pPr algn="ctr">
              <a:defRPr/>
            </a:lvl3pPr>
            <a:lvl4pPr algn="ctr">
              <a:defRPr/>
            </a:lvl4pPr>
            <a:lvl5pPr algn="ct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p>
            <a:fld id="{3F314457-D666-4833-A078-3E137A35B47D}"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1648084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01189" y="4441612"/>
            <a:ext cx="5822522" cy="1012613"/>
          </a:xfrm>
        </p:spPr>
        <p:txBody>
          <a:bodyPr/>
          <a:lstStyle>
            <a:lvl1pPr algn="l">
              <a:defRPr baseline="0">
                <a:solidFill>
                  <a:srgbClr val="00457D"/>
                </a:solidFill>
                <a:latin typeface="Arial" pitchFamily="34" charset="0"/>
              </a:defRPr>
            </a:lvl1pPr>
          </a:lstStyle>
          <a:p>
            <a:r>
              <a:rPr lang="en-US" smtClean="0"/>
              <a:t>Click to edit Master title style</a:t>
            </a:r>
            <a:endParaRPr lang="fr-FR" dirty="0"/>
          </a:p>
        </p:txBody>
      </p:sp>
      <p:sp>
        <p:nvSpPr>
          <p:cNvPr id="3" name="Sous-titre 2"/>
          <p:cNvSpPr>
            <a:spLocks noGrp="1"/>
          </p:cNvSpPr>
          <p:nvPr>
            <p:ph type="subTitle" idx="1"/>
          </p:nvPr>
        </p:nvSpPr>
        <p:spPr>
          <a:xfrm>
            <a:off x="2901189" y="6112423"/>
            <a:ext cx="5822522" cy="556937"/>
          </a:xfrm>
        </p:spPr>
        <p:txBody>
          <a:bodyPr>
            <a:normAutofit/>
          </a:bodyPr>
          <a:lstStyle>
            <a:lvl1pPr marL="0" indent="0" algn="l">
              <a:buNone/>
              <a:defRPr sz="1500" b="1" i="0" baseline="0">
                <a:solidFill>
                  <a:schemeClr val="tx2"/>
                </a:solidFill>
                <a:latin typeface="Arial"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fr-FR" dirty="0"/>
          </a:p>
        </p:txBody>
      </p:sp>
      <p:sp>
        <p:nvSpPr>
          <p:cNvPr id="4" name="Espace réservé de la date 3"/>
          <p:cNvSpPr>
            <a:spLocks noGrp="1"/>
          </p:cNvSpPr>
          <p:nvPr>
            <p:ph type="dt" sz="half" idx="10"/>
          </p:nvPr>
        </p:nvSpPr>
        <p:spPr/>
        <p:txBody>
          <a:bodyPr/>
          <a:lstStyle/>
          <a:p>
            <a:fld id="{D9AB072C-D91A-4A0E-A8E1-0F8FFAF3088A}" type="datetime1">
              <a:rPr lang="en-GB" smtClean="0">
                <a:solidFill>
                  <a:srgbClr val="74A0CA"/>
                </a:solidFill>
              </a:rPr>
              <a:pPr/>
              <a:t>19/02/2016</a:t>
            </a:fld>
            <a:endParaRPr lang="fr-FR" dirty="0">
              <a:solidFill>
                <a:srgbClr val="74A0CA"/>
              </a:solidFill>
            </a:endParaRPr>
          </a:p>
        </p:txBody>
      </p:sp>
    </p:spTree>
    <p:extLst>
      <p:ext uri="{BB962C8B-B14F-4D97-AF65-F5344CB8AC3E}">
        <p14:creationId xmlns:p14="http://schemas.microsoft.com/office/powerpoint/2010/main" val="697168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contenu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lvl1pPr>
              <a:defRPr baseline="0"/>
            </a:lvl1pPr>
          </a:lstStyle>
          <a:p>
            <a:fld id="{B6FC493D-445C-4FC4-A7DE-4CE38556806E}"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050138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normAutofit/>
          </a:bodyPr>
          <a:lstStyle>
            <a:lvl1pPr algn="l">
              <a:defRPr sz="2400" b="1" cap="all" baseline="0">
                <a:latin typeface="Arial" pitchFamily="34" charset="0"/>
              </a:defRPr>
            </a:lvl1pPr>
          </a:lstStyle>
          <a:p>
            <a:r>
              <a:rPr lang="en-US" smtClean="0"/>
              <a:t>Click to edit Master title style</a:t>
            </a:r>
            <a:endParaRPr lang="fr-FR" dirty="0"/>
          </a:p>
        </p:txBody>
      </p:sp>
      <p:sp>
        <p:nvSpPr>
          <p:cNvPr id="3" name="Espace réservé du texte 2"/>
          <p:cNvSpPr>
            <a:spLocks noGrp="1"/>
          </p:cNvSpPr>
          <p:nvPr>
            <p:ph type="body" idx="1"/>
          </p:nvPr>
        </p:nvSpPr>
        <p:spPr>
          <a:xfrm>
            <a:off x="722313" y="2906714"/>
            <a:ext cx="7772400" cy="1500187"/>
          </a:xfrm>
        </p:spPr>
        <p:txBody>
          <a:bodyPr anchor="b">
            <a:normAutofit/>
          </a:bodyPr>
          <a:lstStyle>
            <a:lvl1pPr marL="0" indent="0">
              <a:buNone/>
              <a:defRPr sz="2000" baseline="0">
                <a:solidFill>
                  <a:schemeClr val="tx2"/>
                </a:solidFill>
                <a:latin typeface="Arial" pitchFamily="34" charset="0"/>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p>
            <a:fld id="{5BA09276-DB6E-4506-8951-DBDA404B2D10}"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5797021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contenu 2"/>
          <p:cNvSpPr>
            <a:spLocks noGrp="1"/>
          </p:cNvSpPr>
          <p:nvPr>
            <p:ph sz="half" idx="1"/>
          </p:nvPr>
        </p:nvSpPr>
        <p:spPr>
          <a:xfrm>
            <a:off x="622811"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contenu 3"/>
          <p:cNvSpPr>
            <a:spLocks noGrp="1"/>
          </p:cNvSpPr>
          <p:nvPr>
            <p:ph sz="half" idx="2"/>
          </p:nvPr>
        </p:nvSpPr>
        <p:spPr>
          <a:xfrm>
            <a:off x="4723892"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e la date 4"/>
          <p:cNvSpPr>
            <a:spLocks noGrp="1"/>
          </p:cNvSpPr>
          <p:nvPr>
            <p:ph type="dt" sz="half" idx="10"/>
          </p:nvPr>
        </p:nvSpPr>
        <p:spPr/>
        <p:txBody>
          <a:bodyPr/>
          <a:lstStyle/>
          <a:p>
            <a:fld id="{E1035F74-ED4B-4685-A4C7-675EF2628A62}" type="datetime1">
              <a:rPr lang="en-GB" smtClean="0">
                <a:solidFill>
                  <a:srgbClr val="74A0CA"/>
                </a:solidFill>
              </a:rPr>
              <a:pPr/>
              <a:t>19/02/2016</a:t>
            </a:fld>
            <a:endParaRPr lang="fr-FR" dirty="0">
              <a:solidFill>
                <a:srgbClr val="74A0CA"/>
              </a:solidFill>
            </a:endParaRPr>
          </a:p>
        </p:txBody>
      </p:sp>
      <p:sp>
        <p:nvSpPr>
          <p:cNvPr id="6" name="Espace réservé du pied de page 5"/>
          <p:cNvSpPr>
            <a:spLocks noGrp="1"/>
          </p:cNvSpPr>
          <p:nvPr>
            <p:ph type="ftr" sz="quarter" idx="11"/>
          </p:nvPr>
        </p:nvSpPr>
        <p:spPr/>
        <p:txBody>
          <a:bodyPr/>
          <a:lstStyle/>
          <a:p>
            <a:endParaRPr lang="fr-FR" dirty="0">
              <a:solidFill>
                <a:srgbClr val="00457D">
                  <a:tint val="75000"/>
                </a:srgbClr>
              </a:solidFill>
            </a:endParaRP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1460855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645026" y="1535113"/>
            <a:ext cx="4041775"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6" y="2174875"/>
            <a:ext cx="4041775"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Espace réservé de la date 6"/>
          <p:cNvSpPr>
            <a:spLocks noGrp="1"/>
          </p:cNvSpPr>
          <p:nvPr>
            <p:ph type="dt" sz="half" idx="10"/>
          </p:nvPr>
        </p:nvSpPr>
        <p:spPr/>
        <p:txBody>
          <a:bodyPr/>
          <a:lstStyle/>
          <a:p>
            <a:fld id="{C0562CA2-AC71-4526-A883-96DC5255352F}" type="datetime1">
              <a:rPr lang="en-GB" smtClean="0">
                <a:solidFill>
                  <a:srgbClr val="74A0CA"/>
                </a:solidFill>
              </a:rPr>
              <a:pPr/>
              <a:t>19/02/2016</a:t>
            </a:fld>
            <a:endParaRPr lang="fr-FR" dirty="0">
              <a:solidFill>
                <a:srgbClr val="74A0CA"/>
              </a:solidFill>
            </a:endParaRPr>
          </a:p>
        </p:txBody>
      </p:sp>
      <p:sp>
        <p:nvSpPr>
          <p:cNvPr id="8" name="Espace réservé du pied de page 7"/>
          <p:cNvSpPr>
            <a:spLocks noGrp="1"/>
          </p:cNvSpPr>
          <p:nvPr>
            <p:ph type="ftr" sz="quarter" idx="11"/>
          </p:nvPr>
        </p:nvSpPr>
        <p:spPr/>
        <p:txBody>
          <a:bodyPr/>
          <a:lstStyle/>
          <a:p>
            <a:endParaRPr lang="fr-FR" dirty="0">
              <a:solidFill>
                <a:srgbClr val="00457D">
                  <a:tint val="75000"/>
                </a:srgbClr>
              </a:solidFill>
            </a:endParaRPr>
          </a:p>
        </p:txBody>
      </p:sp>
      <p:sp>
        <p:nvSpPr>
          <p:cNvPr id="9" name="Espace réservé du numéro de diapositive 8"/>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
        <p:nvSpPr>
          <p:cNvPr id="10" name="Titre 1"/>
          <p:cNvSpPr txBox="1">
            <a:spLocks/>
          </p:cNvSpPr>
          <p:nvPr userDrawn="1"/>
        </p:nvSpPr>
        <p:spPr>
          <a:xfrm>
            <a:off x="3356865" y="441793"/>
            <a:ext cx="5329935" cy="975845"/>
          </a:xfrm>
          <a:prstGeom prst="rect">
            <a:avLst/>
          </a:prstGeom>
        </p:spPr>
        <p:txBody>
          <a:bodyPr vert="horz" lIns="91435" tIns="45718" rIns="91435" bIns="45718" rtlCol="0" anchor="ctr">
            <a:normAutofit/>
          </a:bodyPr>
          <a:lstStyle/>
          <a:p>
            <a:pPr>
              <a:spcBef>
                <a:spcPct val="0"/>
              </a:spcBef>
              <a:defRPr/>
            </a:pPr>
            <a:r>
              <a:rPr lang="fr-FR" sz="2400" b="1" smtClean="0">
                <a:solidFill>
                  <a:srgbClr val="00457D"/>
                </a:solidFill>
              </a:rPr>
              <a:t>Cliquez pour modifier le style du titre</a:t>
            </a:r>
            <a:endParaRPr lang="fr-FR" sz="2400" b="1" dirty="0" smtClean="0">
              <a:solidFill>
                <a:srgbClr val="00457D"/>
              </a:solidFill>
            </a:endParaRPr>
          </a:p>
        </p:txBody>
      </p:sp>
    </p:spTree>
    <p:extLst>
      <p:ext uri="{BB962C8B-B14F-4D97-AF65-F5344CB8AC3E}">
        <p14:creationId xmlns:p14="http://schemas.microsoft.com/office/powerpoint/2010/main" val="1162059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2"/>
          <p:cNvSpPr>
            <a:spLocks noGrp="1"/>
          </p:cNvSpPr>
          <p:nvPr>
            <p:ph type="dt" sz="half" idx="10"/>
          </p:nvPr>
        </p:nvSpPr>
        <p:spPr/>
        <p:txBody>
          <a:bodyPr/>
          <a:lstStyle/>
          <a:p>
            <a:fld id="{322736AD-CEF5-48DA-B35F-2BAB3E97A69B}" type="datetime1">
              <a:rPr lang="en-GB" smtClean="0">
                <a:solidFill>
                  <a:srgbClr val="74A0CA"/>
                </a:solidFill>
              </a:rPr>
              <a:pPr/>
              <a:t>19/02/2016</a:t>
            </a:fld>
            <a:endParaRPr lang="fr-FR" dirty="0">
              <a:solidFill>
                <a:srgbClr val="74A0CA"/>
              </a:solidFill>
            </a:endParaRPr>
          </a:p>
        </p:txBody>
      </p:sp>
      <p:sp>
        <p:nvSpPr>
          <p:cNvPr id="4" name="Espace réservé du pied de page 3"/>
          <p:cNvSpPr>
            <a:spLocks noGrp="1"/>
          </p:cNvSpPr>
          <p:nvPr>
            <p:ph type="ftr" sz="quarter" idx="11"/>
          </p:nvPr>
        </p:nvSpPr>
        <p:spPr/>
        <p:txBody>
          <a:bodyPr/>
          <a:lstStyle/>
          <a:p>
            <a:endParaRPr lang="fr-FR" dirty="0">
              <a:solidFill>
                <a:srgbClr val="00457D">
                  <a:tint val="75000"/>
                </a:srgbClr>
              </a:solidFill>
            </a:endParaRPr>
          </a:p>
        </p:txBody>
      </p:sp>
      <p:sp>
        <p:nvSpPr>
          <p:cNvPr id="5" name="Espace réservé du numéro de diapositive 4"/>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4179726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v-SE" smtClean="0"/>
              <a:t>Klicka här för att ändra format</a:t>
            </a:r>
            <a:endParaRPr lang="fr-FR" dirty="0"/>
          </a:p>
        </p:txBody>
      </p:sp>
      <p:sp>
        <p:nvSpPr>
          <p:cNvPr id="3" name="Espace réservé du contenu 2"/>
          <p:cNvSpPr>
            <a:spLocks noGrp="1"/>
          </p:cNvSpPr>
          <p:nvPr>
            <p:ph sz="half" idx="1"/>
          </p:nvPr>
        </p:nvSpPr>
        <p:spPr>
          <a:xfrm>
            <a:off x="622811"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fr-FR" dirty="0"/>
          </a:p>
        </p:txBody>
      </p:sp>
      <p:sp>
        <p:nvSpPr>
          <p:cNvPr id="4" name="Espace réservé du contenu 3"/>
          <p:cNvSpPr>
            <a:spLocks noGrp="1"/>
          </p:cNvSpPr>
          <p:nvPr>
            <p:ph sz="half" idx="2"/>
          </p:nvPr>
        </p:nvSpPr>
        <p:spPr>
          <a:xfrm>
            <a:off x="4723892"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fr-FR" dirty="0"/>
          </a:p>
        </p:txBody>
      </p:sp>
      <p:sp>
        <p:nvSpPr>
          <p:cNvPr id="5" name="Espace réservé de la date 4"/>
          <p:cNvSpPr>
            <a:spLocks noGrp="1"/>
          </p:cNvSpPr>
          <p:nvPr>
            <p:ph type="dt" sz="half" idx="10"/>
          </p:nvPr>
        </p:nvSpPr>
        <p:spPr/>
        <p:txBody>
          <a:bodyPr/>
          <a:lstStyle/>
          <a:p>
            <a:fld id="{E1035F74-ED4B-4685-A4C7-675EF2628A62}" type="datetime1">
              <a:rPr lang="en-GB" smtClean="0"/>
              <a:t>19/02/2016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B1363E-B115-47CD-AEF4-B4CF64F4443A}" type="datetime1">
              <a:rPr lang="en-GB" smtClean="0">
                <a:solidFill>
                  <a:srgbClr val="74A0CA"/>
                </a:solidFill>
              </a:rPr>
              <a:pPr/>
              <a:t>19/02/2016</a:t>
            </a:fld>
            <a:endParaRPr lang="fr-FR" dirty="0">
              <a:solidFill>
                <a:srgbClr val="74A0CA"/>
              </a:solidFill>
            </a:endParaRPr>
          </a:p>
        </p:txBody>
      </p:sp>
      <p:sp>
        <p:nvSpPr>
          <p:cNvPr id="3" name="Espace réservé du pied de page 2"/>
          <p:cNvSpPr>
            <a:spLocks noGrp="1"/>
          </p:cNvSpPr>
          <p:nvPr>
            <p:ph type="ftr" sz="quarter" idx="11"/>
          </p:nvPr>
        </p:nvSpPr>
        <p:spPr/>
        <p:txBody>
          <a:bodyPr/>
          <a:lstStyle/>
          <a:p>
            <a:endParaRPr lang="fr-FR" dirty="0">
              <a:solidFill>
                <a:srgbClr val="00457D">
                  <a:tint val="75000"/>
                </a:srgbClr>
              </a:solidFill>
            </a:endParaRPr>
          </a:p>
        </p:txBody>
      </p:sp>
      <p:sp>
        <p:nvSpPr>
          <p:cNvPr id="4" name="Espace réservé du numéro de diapositive 3"/>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3916393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1676234"/>
            <a:ext cx="3008313" cy="841415"/>
          </a:xfrm>
        </p:spPr>
        <p:txBody>
          <a:bodyPr anchor="b">
            <a:noAutofit/>
          </a:bodyPr>
          <a:lstStyle>
            <a:lvl1pPr algn="l">
              <a:defRPr sz="2400" b="1" baseline="0">
                <a:latin typeface="Arial" pitchFamily="34" charset="0"/>
              </a:defRPr>
            </a:lvl1pPr>
          </a:lstStyle>
          <a:p>
            <a:r>
              <a:rPr lang="en-US" smtClean="0"/>
              <a:t>Click to edit Master title style</a:t>
            </a:r>
            <a:endParaRPr lang="fr-FR" dirty="0"/>
          </a:p>
        </p:txBody>
      </p:sp>
      <p:sp>
        <p:nvSpPr>
          <p:cNvPr id="3" name="Espace réservé du contenu 2"/>
          <p:cNvSpPr>
            <a:spLocks noGrp="1"/>
          </p:cNvSpPr>
          <p:nvPr>
            <p:ph idx="1"/>
          </p:nvPr>
        </p:nvSpPr>
        <p:spPr>
          <a:xfrm>
            <a:off x="3575050" y="543054"/>
            <a:ext cx="5111750" cy="5583109"/>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texte 3"/>
          <p:cNvSpPr>
            <a:spLocks noGrp="1"/>
          </p:cNvSpPr>
          <p:nvPr>
            <p:ph type="body" sz="half" idx="2"/>
          </p:nvPr>
        </p:nvSpPr>
        <p:spPr>
          <a:xfrm>
            <a:off x="457201" y="2729467"/>
            <a:ext cx="3008313" cy="3396696"/>
          </a:xfrm>
        </p:spPr>
        <p:txBody>
          <a:bodyPr>
            <a:normAutofit/>
          </a:bodyPr>
          <a:lstStyle>
            <a:lvl1pPr marL="0" indent="0">
              <a:buNone/>
              <a:defRPr sz="2000" baseline="0">
                <a:latin typeface="Arial"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F9E7892A-1FD1-4ACE-9D7C-5987A1C13FD6}" type="datetime1">
              <a:rPr lang="en-GB" smtClean="0">
                <a:solidFill>
                  <a:srgbClr val="74A0CA"/>
                </a:solidFill>
              </a:rPr>
              <a:pPr/>
              <a:t>19/02/2016</a:t>
            </a:fld>
            <a:endParaRPr lang="fr-FR" dirty="0">
              <a:solidFill>
                <a:srgbClr val="74A0CA"/>
              </a:solidFill>
            </a:endParaRPr>
          </a:p>
        </p:txBody>
      </p:sp>
      <p:sp>
        <p:nvSpPr>
          <p:cNvPr id="6" name="Espace réservé du pied de page 5"/>
          <p:cNvSpPr>
            <a:spLocks noGrp="1"/>
          </p:cNvSpPr>
          <p:nvPr>
            <p:ph type="ftr" sz="quarter" idx="11"/>
          </p:nvPr>
        </p:nvSpPr>
        <p:spPr/>
        <p:txBody>
          <a:bodyPr/>
          <a:lstStyle/>
          <a:p>
            <a:endParaRPr lang="fr-FR" dirty="0">
              <a:solidFill>
                <a:srgbClr val="00457D">
                  <a:tint val="75000"/>
                </a:srgbClr>
              </a:solidFill>
            </a:endParaRP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12568294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55604" y="4796027"/>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3255604" y="59368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fr-FR" dirty="0"/>
          </a:p>
        </p:txBody>
      </p:sp>
      <p:sp>
        <p:nvSpPr>
          <p:cNvPr id="4" name="Espace réservé du texte 3"/>
          <p:cNvSpPr>
            <a:spLocks noGrp="1"/>
          </p:cNvSpPr>
          <p:nvPr>
            <p:ph type="body" sz="half" idx="2"/>
          </p:nvPr>
        </p:nvSpPr>
        <p:spPr>
          <a:xfrm>
            <a:off x="3255604" y="5352964"/>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97FB8FAE-1D99-443F-90E6-386401D0B90D}" type="datetime1">
              <a:rPr lang="en-GB" smtClean="0">
                <a:solidFill>
                  <a:srgbClr val="74A0CA"/>
                </a:solidFill>
              </a:rPr>
              <a:pPr/>
              <a:t>19/02/2016</a:t>
            </a:fld>
            <a:endParaRPr lang="fr-FR" dirty="0">
              <a:solidFill>
                <a:srgbClr val="74A0CA"/>
              </a:solidFill>
            </a:endParaRPr>
          </a:p>
        </p:txBody>
      </p:sp>
      <p:sp>
        <p:nvSpPr>
          <p:cNvPr id="6" name="Espace réservé du pied de page 5"/>
          <p:cNvSpPr>
            <a:spLocks noGrp="1"/>
          </p:cNvSpPr>
          <p:nvPr>
            <p:ph type="ftr" sz="quarter" idx="11"/>
          </p:nvPr>
        </p:nvSpPr>
        <p:spPr/>
        <p:txBody>
          <a:bodyPr/>
          <a:lstStyle/>
          <a:p>
            <a:endParaRPr lang="fr-FR" dirty="0">
              <a:solidFill>
                <a:srgbClr val="00457D">
                  <a:tint val="75000"/>
                </a:srgbClr>
              </a:solidFill>
            </a:endParaRP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4370477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p>
            <a:fld id="{F92A997A-888B-49A8-B294-A3D12A0C354B}"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3419861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6676" y="1353144"/>
            <a:ext cx="2188891" cy="4759279"/>
          </a:xfrm>
        </p:spPr>
        <p:txBody>
          <a:bodyPr vert="eaVert"/>
          <a:lstStyle/>
          <a:p>
            <a:r>
              <a:rPr lang="en-US" smtClean="0"/>
              <a:t>Click to edit Master title style</a:t>
            </a:r>
            <a:endParaRPr lang="fr-FR" dirty="0"/>
          </a:p>
        </p:txBody>
      </p:sp>
      <p:sp>
        <p:nvSpPr>
          <p:cNvPr id="3" name="Espace réservé du texte vertical 2"/>
          <p:cNvSpPr>
            <a:spLocks noGrp="1"/>
          </p:cNvSpPr>
          <p:nvPr>
            <p:ph type="body" orient="vert" idx="1"/>
          </p:nvPr>
        </p:nvSpPr>
        <p:spPr>
          <a:xfrm>
            <a:off x="144569" y="1353144"/>
            <a:ext cx="6452656" cy="4759279"/>
          </a:xfrm>
        </p:spPr>
        <p:txBody>
          <a:bodyPr vert="eaVert"/>
          <a:lstStyle>
            <a:lvl1pPr algn="ctr">
              <a:defRPr/>
            </a:lvl1pPr>
            <a:lvl2pPr algn="ctr">
              <a:defRPr/>
            </a:lvl2pPr>
            <a:lvl3pPr algn="ctr">
              <a:defRPr/>
            </a:lvl3pPr>
            <a:lvl4pPr algn="ctr">
              <a:defRPr/>
            </a:lvl4pPr>
            <a:lvl5pPr algn="ct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p>
            <a:fld id="{3F314457-D666-4833-A078-3E137A35B47D}"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4288512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01189" y="4441612"/>
            <a:ext cx="5822522" cy="1012613"/>
          </a:xfrm>
        </p:spPr>
        <p:txBody>
          <a:bodyPr/>
          <a:lstStyle>
            <a:lvl1pPr algn="l">
              <a:defRPr baseline="0">
                <a:solidFill>
                  <a:srgbClr val="00457D"/>
                </a:solidFill>
                <a:latin typeface="Arial" pitchFamily="34" charset="0"/>
              </a:defRPr>
            </a:lvl1pPr>
          </a:lstStyle>
          <a:p>
            <a:r>
              <a:rPr lang="en-US" smtClean="0"/>
              <a:t>Click to edit Master title style</a:t>
            </a:r>
            <a:endParaRPr lang="fr-FR" dirty="0"/>
          </a:p>
        </p:txBody>
      </p:sp>
      <p:sp>
        <p:nvSpPr>
          <p:cNvPr id="3" name="Sous-titre 2"/>
          <p:cNvSpPr>
            <a:spLocks noGrp="1"/>
          </p:cNvSpPr>
          <p:nvPr>
            <p:ph type="subTitle" idx="1"/>
          </p:nvPr>
        </p:nvSpPr>
        <p:spPr>
          <a:xfrm>
            <a:off x="2901189" y="6112423"/>
            <a:ext cx="5822522" cy="556937"/>
          </a:xfrm>
        </p:spPr>
        <p:txBody>
          <a:bodyPr>
            <a:normAutofit/>
          </a:bodyPr>
          <a:lstStyle>
            <a:lvl1pPr marL="0" indent="0" algn="l">
              <a:buNone/>
              <a:defRPr sz="1500" b="1" i="0" baseline="0">
                <a:solidFill>
                  <a:schemeClr val="tx2"/>
                </a:solidFill>
                <a:latin typeface="Arial"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fr-FR" dirty="0"/>
          </a:p>
        </p:txBody>
      </p:sp>
      <p:sp>
        <p:nvSpPr>
          <p:cNvPr id="4" name="Espace réservé de la date 3"/>
          <p:cNvSpPr>
            <a:spLocks noGrp="1"/>
          </p:cNvSpPr>
          <p:nvPr>
            <p:ph type="dt" sz="half" idx="10"/>
          </p:nvPr>
        </p:nvSpPr>
        <p:spPr/>
        <p:txBody>
          <a:bodyPr/>
          <a:lstStyle/>
          <a:p>
            <a:fld id="{517D8AE9-BB42-4B52-B5EA-32C6F877D51B}" type="datetime1">
              <a:rPr lang="en-GB" smtClean="0">
                <a:solidFill>
                  <a:srgbClr val="74A0CA"/>
                </a:solidFill>
              </a:rPr>
              <a:pPr/>
              <a:t>19/02/2016</a:t>
            </a:fld>
            <a:endParaRPr lang="fr-FR" dirty="0">
              <a:solidFill>
                <a:srgbClr val="74A0CA"/>
              </a:solidFill>
            </a:endParaRPr>
          </a:p>
        </p:txBody>
      </p:sp>
    </p:spTree>
    <p:extLst>
      <p:ext uri="{BB962C8B-B14F-4D97-AF65-F5344CB8AC3E}">
        <p14:creationId xmlns:p14="http://schemas.microsoft.com/office/powerpoint/2010/main" val="1015337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contenu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lvl1pPr>
              <a:defRPr baseline="0"/>
            </a:lvl1pPr>
          </a:lstStyle>
          <a:p>
            <a:fld id="{29CD7AA1-415C-4D25-BD0F-73788DA2B2F1}"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12004541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normAutofit/>
          </a:bodyPr>
          <a:lstStyle>
            <a:lvl1pPr algn="l">
              <a:defRPr sz="2400" b="1" cap="all" baseline="0">
                <a:latin typeface="Arial" pitchFamily="34" charset="0"/>
              </a:defRPr>
            </a:lvl1pPr>
          </a:lstStyle>
          <a:p>
            <a:r>
              <a:rPr lang="en-US" smtClean="0"/>
              <a:t>Click to edit Master title style</a:t>
            </a:r>
            <a:endParaRPr lang="fr-FR" dirty="0"/>
          </a:p>
        </p:txBody>
      </p:sp>
      <p:sp>
        <p:nvSpPr>
          <p:cNvPr id="3" name="Espace réservé du texte 2"/>
          <p:cNvSpPr>
            <a:spLocks noGrp="1"/>
          </p:cNvSpPr>
          <p:nvPr>
            <p:ph type="body" idx="1"/>
          </p:nvPr>
        </p:nvSpPr>
        <p:spPr>
          <a:xfrm>
            <a:off x="722313" y="2906714"/>
            <a:ext cx="7772400" cy="1500187"/>
          </a:xfrm>
        </p:spPr>
        <p:txBody>
          <a:bodyPr anchor="b">
            <a:normAutofit/>
          </a:bodyPr>
          <a:lstStyle>
            <a:lvl1pPr marL="0" indent="0">
              <a:buNone/>
              <a:defRPr sz="2000" baseline="0">
                <a:solidFill>
                  <a:schemeClr val="tx2"/>
                </a:solidFill>
                <a:latin typeface="Arial" pitchFamily="34" charset="0"/>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p>
            <a:fld id="{7A56F98D-9F1D-4013-B669-35505B534B84}"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306276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contenu 2"/>
          <p:cNvSpPr>
            <a:spLocks noGrp="1"/>
          </p:cNvSpPr>
          <p:nvPr>
            <p:ph sz="half" idx="1"/>
          </p:nvPr>
        </p:nvSpPr>
        <p:spPr>
          <a:xfrm>
            <a:off x="622811"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contenu 3"/>
          <p:cNvSpPr>
            <a:spLocks noGrp="1"/>
          </p:cNvSpPr>
          <p:nvPr>
            <p:ph sz="half" idx="2"/>
          </p:nvPr>
        </p:nvSpPr>
        <p:spPr>
          <a:xfrm>
            <a:off x="4723892"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e la date 4"/>
          <p:cNvSpPr>
            <a:spLocks noGrp="1"/>
          </p:cNvSpPr>
          <p:nvPr>
            <p:ph type="dt" sz="half" idx="10"/>
          </p:nvPr>
        </p:nvSpPr>
        <p:spPr/>
        <p:txBody>
          <a:bodyPr/>
          <a:lstStyle/>
          <a:p>
            <a:fld id="{E76A94E0-8C98-4C6A-83D1-6BF4DDCEC834}" type="datetime1">
              <a:rPr lang="en-GB" smtClean="0">
                <a:solidFill>
                  <a:srgbClr val="74A0CA"/>
                </a:solidFill>
              </a:rPr>
              <a:pPr/>
              <a:t>19/02/2016</a:t>
            </a:fld>
            <a:endParaRPr lang="fr-FR" dirty="0">
              <a:solidFill>
                <a:srgbClr val="74A0CA"/>
              </a:solidFill>
            </a:endParaRPr>
          </a:p>
        </p:txBody>
      </p:sp>
      <p:sp>
        <p:nvSpPr>
          <p:cNvPr id="6" name="Espace réservé du pied de page 5"/>
          <p:cNvSpPr>
            <a:spLocks noGrp="1"/>
          </p:cNvSpPr>
          <p:nvPr>
            <p:ph type="ftr" sz="quarter" idx="11"/>
          </p:nvPr>
        </p:nvSpPr>
        <p:spPr/>
        <p:txBody>
          <a:bodyPr/>
          <a:lstStyle/>
          <a:p>
            <a:endParaRPr lang="fr-FR" dirty="0">
              <a:solidFill>
                <a:srgbClr val="00457D">
                  <a:tint val="75000"/>
                </a:srgbClr>
              </a:solidFill>
            </a:endParaRP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277391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645026" y="1535113"/>
            <a:ext cx="4041775"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6" y="2174875"/>
            <a:ext cx="4041775"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Espace réservé de la date 6"/>
          <p:cNvSpPr>
            <a:spLocks noGrp="1"/>
          </p:cNvSpPr>
          <p:nvPr>
            <p:ph type="dt" sz="half" idx="10"/>
          </p:nvPr>
        </p:nvSpPr>
        <p:spPr/>
        <p:txBody>
          <a:bodyPr/>
          <a:lstStyle/>
          <a:p>
            <a:fld id="{0AA8C118-B964-48F0-84DF-D10040AAEC3F}" type="datetime1">
              <a:rPr lang="en-GB" smtClean="0">
                <a:solidFill>
                  <a:srgbClr val="74A0CA"/>
                </a:solidFill>
              </a:rPr>
              <a:pPr/>
              <a:t>19/02/2016</a:t>
            </a:fld>
            <a:endParaRPr lang="fr-FR" dirty="0">
              <a:solidFill>
                <a:srgbClr val="74A0CA"/>
              </a:solidFill>
            </a:endParaRPr>
          </a:p>
        </p:txBody>
      </p:sp>
      <p:sp>
        <p:nvSpPr>
          <p:cNvPr id="8" name="Espace réservé du pied de page 7"/>
          <p:cNvSpPr>
            <a:spLocks noGrp="1"/>
          </p:cNvSpPr>
          <p:nvPr>
            <p:ph type="ftr" sz="quarter" idx="11"/>
          </p:nvPr>
        </p:nvSpPr>
        <p:spPr/>
        <p:txBody>
          <a:bodyPr/>
          <a:lstStyle/>
          <a:p>
            <a:endParaRPr lang="fr-FR" dirty="0">
              <a:solidFill>
                <a:srgbClr val="00457D">
                  <a:tint val="75000"/>
                </a:srgbClr>
              </a:solidFill>
            </a:endParaRPr>
          </a:p>
        </p:txBody>
      </p:sp>
      <p:sp>
        <p:nvSpPr>
          <p:cNvPr id="9" name="Espace réservé du numéro de diapositive 8"/>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
        <p:nvSpPr>
          <p:cNvPr id="10" name="Titre 1"/>
          <p:cNvSpPr txBox="1">
            <a:spLocks/>
          </p:cNvSpPr>
          <p:nvPr userDrawn="1"/>
        </p:nvSpPr>
        <p:spPr>
          <a:xfrm>
            <a:off x="3356865" y="441793"/>
            <a:ext cx="5329935" cy="975845"/>
          </a:xfrm>
          <a:prstGeom prst="rect">
            <a:avLst/>
          </a:prstGeom>
        </p:spPr>
        <p:txBody>
          <a:bodyPr vert="horz" lIns="91435" tIns="45718" rIns="91435" bIns="45718" rtlCol="0" anchor="ctr">
            <a:normAutofit/>
          </a:bodyPr>
          <a:lstStyle/>
          <a:p>
            <a:pPr>
              <a:spcBef>
                <a:spcPct val="0"/>
              </a:spcBef>
              <a:defRPr/>
            </a:pPr>
            <a:r>
              <a:rPr lang="fr-FR" sz="2400" b="1" smtClean="0">
                <a:solidFill>
                  <a:srgbClr val="00457D"/>
                </a:solidFill>
              </a:rPr>
              <a:t>Cliquez pour modifier le style du titre</a:t>
            </a:r>
            <a:endParaRPr lang="fr-FR" sz="2400" b="1" dirty="0" smtClean="0">
              <a:solidFill>
                <a:srgbClr val="00457D"/>
              </a:solidFill>
            </a:endParaRPr>
          </a:p>
        </p:txBody>
      </p:sp>
    </p:spTree>
    <p:extLst>
      <p:ext uri="{BB962C8B-B14F-4D97-AF65-F5344CB8AC3E}">
        <p14:creationId xmlns:p14="http://schemas.microsoft.com/office/powerpoint/2010/main" val="94831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sv-SE" smtClean="0"/>
              <a:t>Klicka här för att ändra format på bakgrundstexten</a:t>
            </a:r>
          </a:p>
        </p:txBody>
      </p:sp>
      <p:sp>
        <p:nvSpPr>
          <p:cNvPr id="4" name="Espace réservé du contenu 3"/>
          <p:cNvSpPr>
            <a:spLocks noGrp="1"/>
          </p:cNvSpPr>
          <p:nvPr>
            <p:ph sz="half" idx="2"/>
          </p:nvPr>
        </p:nvSpPr>
        <p:spPr>
          <a:xfrm>
            <a:off x="457200" y="2174875"/>
            <a:ext cx="4040188"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fr-FR" dirty="0"/>
          </a:p>
        </p:txBody>
      </p:sp>
      <p:sp>
        <p:nvSpPr>
          <p:cNvPr id="5" name="Espace réservé du texte 4"/>
          <p:cNvSpPr>
            <a:spLocks noGrp="1"/>
          </p:cNvSpPr>
          <p:nvPr>
            <p:ph type="body" sz="quarter" idx="3"/>
          </p:nvPr>
        </p:nvSpPr>
        <p:spPr>
          <a:xfrm>
            <a:off x="4645026" y="1535113"/>
            <a:ext cx="4041775"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sv-SE" smtClean="0"/>
              <a:t>Klicka här för att ändra format på bakgrundstexten</a:t>
            </a:r>
          </a:p>
        </p:txBody>
      </p:sp>
      <p:sp>
        <p:nvSpPr>
          <p:cNvPr id="6" name="Espace réservé du contenu 5"/>
          <p:cNvSpPr>
            <a:spLocks noGrp="1"/>
          </p:cNvSpPr>
          <p:nvPr>
            <p:ph sz="quarter" idx="4"/>
          </p:nvPr>
        </p:nvSpPr>
        <p:spPr>
          <a:xfrm>
            <a:off x="4645026" y="2174875"/>
            <a:ext cx="4041775"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fr-FR" dirty="0"/>
          </a:p>
        </p:txBody>
      </p:sp>
      <p:sp>
        <p:nvSpPr>
          <p:cNvPr id="7" name="Espace réservé de la date 6"/>
          <p:cNvSpPr>
            <a:spLocks noGrp="1"/>
          </p:cNvSpPr>
          <p:nvPr>
            <p:ph type="dt" sz="half" idx="10"/>
          </p:nvPr>
        </p:nvSpPr>
        <p:spPr/>
        <p:txBody>
          <a:bodyPr/>
          <a:lstStyle/>
          <a:p>
            <a:fld id="{C0562CA2-AC71-4526-A883-96DC5255352F}" type="datetime1">
              <a:rPr lang="en-GB" smtClean="0"/>
              <a:t>19/02/2016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E7B0D33-A76D-4554-83C3-3FE932C967D8}" type="slidenum">
              <a:rPr lang="fr-FR" smtClean="0"/>
              <a:t>‹#›</a:t>
            </a:fld>
            <a:endParaRPr lang="fr-FR" dirty="0"/>
          </a:p>
        </p:txBody>
      </p:sp>
      <p:sp>
        <p:nvSpPr>
          <p:cNvPr id="10" name="Titre 1"/>
          <p:cNvSpPr txBox="1">
            <a:spLocks/>
          </p:cNvSpPr>
          <p:nvPr userDrawn="1"/>
        </p:nvSpPr>
        <p:spPr>
          <a:xfrm>
            <a:off x="3356865" y="441793"/>
            <a:ext cx="5329935" cy="975845"/>
          </a:xfrm>
          <a:prstGeom prst="rect">
            <a:avLst/>
          </a:prstGeom>
        </p:spPr>
        <p:txBody>
          <a:bodyPr vert="horz" lIns="91435" tIns="45718" rIns="91435" bIns="45718" rtlCol="0" anchor="ctr">
            <a:normAutofit/>
          </a:bodyPr>
          <a:lstStyle/>
          <a:p>
            <a:pPr marL="0" marR="0" lvl="0" indent="0" algn="l" defTabSz="914353"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smtClean="0">
                <a:ln>
                  <a:noFill/>
                </a:ln>
                <a:solidFill>
                  <a:srgbClr val="00457D"/>
                </a:solidFill>
                <a:effectLst/>
                <a:uLnTx/>
                <a:uFillTx/>
                <a:latin typeface="+mj-lt"/>
                <a:ea typeface="+mj-ea"/>
                <a:cs typeface="+mj-cs"/>
              </a:rPr>
              <a:t>Cliquez pour modifier le style du titre</a:t>
            </a:r>
            <a:endParaRPr kumimoji="0" lang="fr-FR" sz="2400" b="1" i="0" u="none" strike="noStrike" kern="1200" cap="none" spc="0" normalizeH="0" baseline="0" noProof="0" dirty="0" smtClean="0">
              <a:ln>
                <a:noFill/>
              </a:ln>
              <a:solidFill>
                <a:srgbClr val="00457D"/>
              </a:solidFill>
              <a:effectLst/>
              <a:uLnTx/>
              <a:uFillTx/>
              <a:latin typeface="+mj-lt"/>
              <a:ea typeface="+mj-ea"/>
              <a:cs typeface="+mj-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2"/>
          <p:cNvSpPr>
            <a:spLocks noGrp="1"/>
          </p:cNvSpPr>
          <p:nvPr>
            <p:ph type="dt" sz="half" idx="10"/>
          </p:nvPr>
        </p:nvSpPr>
        <p:spPr/>
        <p:txBody>
          <a:bodyPr/>
          <a:lstStyle/>
          <a:p>
            <a:fld id="{BC354FB7-9173-430A-A343-3FCFEF010B48}" type="datetime1">
              <a:rPr lang="en-GB" smtClean="0">
                <a:solidFill>
                  <a:srgbClr val="74A0CA"/>
                </a:solidFill>
              </a:rPr>
              <a:pPr/>
              <a:t>19/02/2016</a:t>
            </a:fld>
            <a:endParaRPr lang="fr-FR" dirty="0">
              <a:solidFill>
                <a:srgbClr val="74A0CA"/>
              </a:solidFill>
            </a:endParaRPr>
          </a:p>
        </p:txBody>
      </p:sp>
      <p:sp>
        <p:nvSpPr>
          <p:cNvPr id="4" name="Espace réservé du pied de page 3"/>
          <p:cNvSpPr>
            <a:spLocks noGrp="1"/>
          </p:cNvSpPr>
          <p:nvPr>
            <p:ph type="ftr" sz="quarter" idx="11"/>
          </p:nvPr>
        </p:nvSpPr>
        <p:spPr/>
        <p:txBody>
          <a:bodyPr/>
          <a:lstStyle/>
          <a:p>
            <a:endParaRPr lang="fr-FR" dirty="0">
              <a:solidFill>
                <a:srgbClr val="00457D">
                  <a:tint val="75000"/>
                </a:srgbClr>
              </a:solidFill>
            </a:endParaRPr>
          </a:p>
        </p:txBody>
      </p:sp>
      <p:sp>
        <p:nvSpPr>
          <p:cNvPr id="5" name="Espace réservé du numéro de diapositive 4"/>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192808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5982DF-C1C9-477B-BD12-F3ADABECB24D}" type="datetime1">
              <a:rPr lang="en-GB" smtClean="0">
                <a:solidFill>
                  <a:srgbClr val="74A0CA"/>
                </a:solidFill>
              </a:rPr>
              <a:pPr/>
              <a:t>19/02/2016</a:t>
            </a:fld>
            <a:endParaRPr lang="fr-FR" dirty="0">
              <a:solidFill>
                <a:srgbClr val="74A0CA"/>
              </a:solidFill>
            </a:endParaRPr>
          </a:p>
        </p:txBody>
      </p:sp>
      <p:sp>
        <p:nvSpPr>
          <p:cNvPr id="3" name="Espace réservé du pied de page 2"/>
          <p:cNvSpPr>
            <a:spLocks noGrp="1"/>
          </p:cNvSpPr>
          <p:nvPr>
            <p:ph type="ftr" sz="quarter" idx="11"/>
          </p:nvPr>
        </p:nvSpPr>
        <p:spPr/>
        <p:txBody>
          <a:bodyPr/>
          <a:lstStyle/>
          <a:p>
            <a:endParaRPr lang="fr-FR" dirty="0">
              <a:solidFill>
                <a:srgbClr val="00457D">
                  <a:tint val="75000"/>
                </a:srgbClr>
              </a:solidFill>
            </a:endParaRPr>
          </a:p>
        </p:txBody>
      </p:sp>
      <p:sp>
        <p:nvSpPr>
          <p:cNvPr id="4" name="Espace réservé du numéro de diapositive 3"/>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34323713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1676234"/>
            <a:ext cx="3008313" cy="841415"/>
          </a:xfrm>
        </p:spPr>
        <p:txBody>
          <a:bodyPr anchor="b">
            <a:noAutofit/>
          </a:bodyPr>
          <a:lstStyle>
            <a:lvl1pPr algn="l">
              <a:defRPr sz="2400" b="1" baseline="0">
                <a:latin typeface="Arial" pitchFamily="34" charset="0"/>
              </a:defRPr>
            </a:lvl1pPr>
          </a:lstStyle>
          <a:p>
            <a:r>
              <a:rPr lang="en-US" smtClean="0"/>
              <a:t>Click to edit Master title style</a:t>
            </a:r>
            <a:endParaRPr lang="fr-FR" dirty="0"/>
          </a:p>
        </p:txBody>
      </p:sp>
      <p:sp>
        <p:nvSpPr>
          <p:cNvPr id="3" name="Espace réservé du contenu 2"/>
          <p:cNvSpPr>
            <a:spLocks noGrp="1"/>
          </p:cNvSpPr>
          <p:nvPr>
            <p:ph idx="1"/>
          </p:nvPr>
        </p:nvSpPr>
        <p:spPr>
          <a:xfrm>
            <a:off x="3575050" y="543054"/>
            <a:ext cx="5111750" cy="5583109"/>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texte 3"/>
          <p:cNvSpPr>
            <a:spLocks noGrp="1"/>
          </p:cNvSpPr>
          <p:nvPr>
            <p:ph type="body" sz="half" idx="2"/>
          </p:nvPr>
        </p:nvSpPr>
        <p:spPr>
          <a:xfrm>
            <a:off x="457201" y="2729467"/>
            <a:ext cx="3008313" cy="3396696"/>
          </a:xfrm>
        </p:spPr>
        <p:txBody>
          <a:bodyPr>
            <a:normAutofit/>
          </a:bodyPr>
          <a:lstStyle>
            <a:lvl1pPr marL="0" indent="0">
              <a:buNone/>
              <a:defRPr sz="2000" baseline="0">
                <a:latin typeface="Arial"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ABCCB88E-7841-4A9B-99B7-78E9CAECA19A}" type="datetime1">
              <a:rPr lang="en-GB" smtClean="0">
                <a:solidFill>
                  <a:srgbClr val="74A0CA"/>
                </a:solidFill>
              </a:rPr>
              <a:pPr/>
              <a:t>19/02/2016</a:t>
            </a:fld>
            <a:endParaRPr lang="fr-FR" dirty="0">
              <a:solidFill>
                <a:srgbClr val="74A0CA"/>
              </a:solidFill>
            </a:endParaRPr>
          </a:p>
        </p:txBody>
      </p:sp>
      <p:sp>
        <p:nvSpPr>
          <p:cNvPr id="6" name="Espace réservé du pied de page 5"/>
          <p:cNvSpPr>
            <a:spLocks noGrp="1"/>
          </p:cNvSpPr>
          <p:nvPr>
            <p:ph type="ftr" sz="quarter" idx="11"/>
          </p:nvPr>
        </p:nvSpPr>
        <p:spPr/>
        <p:txBody>
          <a:bodyPr/>
          <a:lstStyle/>
          <a:p>
            <a:endParaRPr lang="fr-FR" dirty="0">
              <a:solidFill>
                <a:srgbClr val="00457D">
                  <a:tint val="75000"/>
                </a:srgbClr>
              </a:solidFill>
            </a:endParaRP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11404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55604" y="4796027"/>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3255604" y="59368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fr-FR" dirty="0"/>
          </a:p>
        </p:txBody>
      </p:sp>
      <p:sp>
        <p:nvSpPr>
          <p:cNvPr id="4" name="Espace réservé du texte 3"/>
          <p:cNvSpPr>
            <a:spLocks noGrp="1"/>
          </p:cNvSpPr>
          <p:nvPr>
            <p:ph type="body" sz="half" idx="2"/>
          </p:nvPr>
        </p:nvSpPr>
        <p:spPr>
          <a:xfrm>
            <a:off x="3255604" y="5352964"/>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C58DE130-8234-4EB7-B553-A5F4FB2063BE}" type="datetime1">
              <a:rPr lang="en-GB" smtClean="0">
                <a:solidFill>
                  <a:srgbClr val="74A0CA"/>
                </a:solidFill>
              </a:rPr>
              <a:pPr/>
              <a:t>19/02/2016</a:t>
            </a:fld>
            <a:endParaRPr lang="fr-FR" dirty="0">
              <a:solidFill>
                <a:srgbClr val="74A0CA"/>
              </a:solidFill>
            </a:endParaRPr>
          </a:p>
        </p:txBody>
      </p:sp>
      <p:sp>
        <p:nvSpPr>
          <p:cNvPr id="6" name="Espace réservé du pied de page 5"/>
          <p:cNvSpPr>
            <a:spLocks noGrp="1"/>
          </p:cNvSpPr>
          <p:nvPr>
            <p:ph type="ftr" sz="quarter" idx="11"/>
          </p:nvPr>
        </p:nvSpPr>
        <p:spPr/>
        <p:txBody>
          <a:bodyPr/>
          <a:lstStyle/>
          <a:p>
            <a:endParaRPr lang="fr-FR" dirty="0">
              <a:solidFill>
                <a:srgbClr val="00457D">
                  <a:tint val="75000"/>
                </a:srgbClr>
              </a:solidFill>
            </a:endParaRP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6082087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p>
            <a:fld id="{A7ADE23F-E8D5-4420-94F0-6C759C1D7B8D}"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892687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6676" y="1353144"/>
            <a:ext cx="2188891" cy="4759279"/>
          </a:xfrm>
        </p:spPr>
        <p:txBody>
          <a:bodyPr vert="eaVert"/>
          <a:lstStyle/>
          <a:p>
            <a:r>
              <a:rPr lang="en-US" smtClean="0"/>
              <a:t>Click to edit Master title style</a:t>
            </a:r>
            <a:endParaRPr lang="fr-FR" dirty="0"/>
          </a:p>
        </p:txBody>
      </p:sp>
      <p:sp>
        <p:nvSpPr>
          <p:cNvPr id="3" name="Espace réservé du texte vertical 2"/>
          <p:cNvSpPr>
            <a:spLocks noGrp="1"/>
          </p:cNvSpPr>
          <p:nvPr>
            <p:ph type="body" orient="vert" idx="1"/>
          </p:nvPr>
        </p:nvSpPr>
        <p:spPr>
          <a:xfrm>
            <a:off x="144569" y="1353144"/>
            <a:ext cx="6452656" cy="4759279"/>
          </a:xfrm>
        </p:spPr>
        <p:txBody>
          <a:bodyPr vert="eaVert"/>
          <a:lstStyle>
            <a:lvl1pPr algn="ctr">
              <a:defRPr/>
            </a:lvl1pPr>
            <a:lvl2pPr algn="ctr">
              <a:defRPr/>
            </a:lvl2pPr>
            <a:lvl3pPr algn="ctr">
              <a:defRPr/>
            </a:lvl3pPr>
            <a:lvl4pPr algn="ctr">
              <a:defRPr/>
            </a:lvl4pPr>
            <a:lvl5pPr algn="ct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p>
            <a:fld id="{497601B6-9420-4F9E-AD6A-0643FA17EA3A}"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0377946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901189" y="4441612"/>
            <a:ext cx="5822522" cy="1012613"/>
          </a:xfrm>
        </p:spPr>
        <p:txBody>
          <a:bodyPr/>
          <a:lstStyle>
            <a:lvl1pPr algn="l">
              <a:defRPr baseline="0">
                <a:solidFill>
                  <a:srgbClr val="00457D"/>
                </a:solidFill>
                <a:latin typeface="Arial" pitchFamily="34" charset="0"/>
              </a:defRPr>
            </a:lvl1pPr>
          </a:lstStyle>
          <a:p>
            <a:r>
              <a:rPr lang="en-US" smtClean="0"/>
              <a:t>Click to edit Master title style</a:t>
            </a:r>
            <a:endParaRPr lang="fr-FR" dirty="0"/>
          </a:p>
        </p:txBody>
      </p:sp>
      <p:sp>
        <p:nvSpPr>
          <p:cNvPr id="3" name="Sous-titre 2"/>
          <p:cNvSpPr>
            <a:spLocks noGrp="1"/>
          </p:cNvSpPr>
          <p:nvPr>
            <p:ph type="subTitle" idx="1"/>
          </p:nvPr>
        </p:nvSpPr>
        <p:spPr>
          <a:xfrm>
            <a:off x="2901189" y="6112423"/>
            <a:ext cx="5822522" cy="556937"/>
          </a:xfrm>
        </p:spPr>
        <p:txBody>
          <a:bodyPr>
            <a:normAutofit/>
          </a:bodyPr>
          <a:lstStyle>
            <a:lvl1pPr marL="0" indent="0" algn="l">
              <a:buNone/>
              <a:defRPr sz="1500" b="1" i="0" baseline="0">
                <a:solidFill>
                  <a:schemeClr val="tx2"/>
                </a:solidFill>
                <a:latin typeface="Arial" pitchFamily="34" charset="0"/>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smtClean="0"/>
              <a:t>Click to edit Master subtitle style</a:t>
            </a:r>
            <a:endParaRPr lang="fr-FR" dirty="0"/>
          </a:p>
        </p:txBody>
      </p:sp>
      <p:sp>
        <p:nvSpPr>
          <p:cNvPr id="4" name="Espace réservé de la date 3"/>
          <p:cNvSpPr>
            <a:spLocks noGrp="1"/>
          </p:cNvSpPr>
          <p:nvPr>
            <p:ph type="dt" sz="half" idx="10"/>
          </p:nvPr>
        </p:nvSpPr>
        <p:spPr/>
        <p:txBody>
          <a:bodyPr/>
          <a:lstStyle/>
          <a:p>
            <a:fld id="{CA65621B-3F1E-44C1-AB71-F692017957ED}" type="datetime1">
              <a:rPr lang="en-GB" smtClean="0">
                <a:solidFill>
                  <a:srgbClr val="74A0CA"/>
                </a:solidFill>
              </a:rPr>
              <a:pPr/>
              <a:t>19/02/2016</a:t>
            </a:fld>
            <a:endParaRPr lang="fr-FR" dirty="0">
              <a:solidFill>
                <a:srgbClr val="74A0CA"/>
              </a:solidFill>
            </a:endParaRPr>
          </a:p>
        </p:txBody>
      </p:sp>
    </p:spTree>
    <p:extLst>
      <p:ext uri="{BB962C8B-B14F-4D97-AF65-F5344CB8AC3E}">
        <p14:creationId xmlns:p14="http://schemas.microsoft.com/office/powerpoint/2010/main" val="31659192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contenu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lvl1pPr>
              <a:defRPr baseline="0"/>
            </a:lvl1pPr>
          </a:lstStyle>
          <a:p>
            <a:fld id="{48028DB0-7E8C-4710-AF26-55FD99C24884}"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1728861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1"/>
            <a:ext cx="7772400" cy="1362075"/>
          </a:xfrm>
        </p:spPr>
        <p:txBody>
          <a:bodyPr anchor="t">
            <a:normAutofit/>
          </a:bodyPr>
          <a:lstStyle>
            <a:lvl1pPr algn="l">
              <a:defRPr sz="2400" b="1" cap="all" baseline="0">
                <a:latin typeface="Arial" pitchFamily="34" charset="0"/>
              </a:defRPr>
            </a:lvl1pPr>
          </a:lstStyle>
          <a:p>
            <a:r>
              <a:rPr lang="en-US" smtClean="0"/>
              <a:t>Click to edit Master title style</a:t>
            </a:r>
            <a:endParaRPr lang="fr-FR" dirty="0"/>
          </a:p>
        </p:txBody>
      </p:sp>
      <p:sp>
        <p:nvSpPr>
          <p:cNvPr id="3" name="Espace réservé du texte 2"/>
          <p:cNvSpPr>
            <a:spLocks noGrp="1"/>
          </p:cNvSpPr>
          <p:nvPr>
            <p:ph type="body" idx="1"/>
          </p:nvPr>
        </p:nvSpPr>
        <p:spPr>
          <a:xfrm>
            <a:off x="722313" y="2906714"/>
            <a:ext cx="7772400" cy="1500187"/>
          </a:xfrm>
        </p:spPr>
        <p:txBody>
          <a:bodyPr anchor="b">
            <a:normAutofit/>
          </a:bodyPr>
          <a:lstStyle>
            <a:lvl1pPr marL="0" indent="0">
              <a:buNone/>
              <a:defRPr sz="2000" baseline="0">
                <a:solidFill>
                  <a:schemeClr val="tx2"/>
                </a:solidFill>
                <a:latin typeface="Arial" pitchFamily="34" charset="0"/>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p>
            <a:fld id="{DD6E22A0-30A1-4FAD-85A8-DC05956F8FFE}"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10844595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dirty="0"/>
          </a:p>
        </p:txBody>
      </p:sp>
      <p:sp>
        <p:nvSpPr>
          <p:cNvPr id="3" name="Espace réservé du contenu 2"/>
          <p:cNvSpPr>
            <a:spLocks noGrp="1"/>
          </p:cNvSpPr>
          <p:nvPr>
            <p:ph sz="half" idx="1"/>
          </p:nvPr>
        </p:nvSpPr>
        <p:spPr>
          <a:xfrm>
            <a:off x="622811"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contenu 3"/>
          <p:cNvSpPr>
            <a:spLocks noGrp="1"/>
          </p:cNvSpPr>
          <p:nvPr>
            <p:ph sz="half" idx="2"/>
          </p:nvPr>
        </p:nvSpPr>
        <p:spPr>
          <a:xfrm>
            <a:off x="4723892" y="2264496"/>
            <a:ext cx="3917183" cy="3886578"/>
          </a:xfrm>
        </p:spPr>
        <p:txBody>
          <a:bodyPr/>
          <a:lstStyle>
            <a:lvl1pPr>
              <a:defRPr sz="2000" b="1" i="0" baseline="0">
                <a:latin typeface="Arial" pitchFamily="34" charset="0"/>
              </a:defRPr>
            </a:lvl1pPr>
            <a:lvl2pPr>
              <a:defRPr sz="1500" baseline="0"/>
            </a:lvl2pPr>
            <a:lvl3pPr>
              <a:defRPr sz="1300" baseline="0"/>
            </a:lvl3pPr>
            <a:lvl4pPr>
              <a:defRPr sz="1300" baseline="0"/>
            </a:lvl4pPr>
            <a:lvl5pPr>
              <a:defRPr sz="13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e la date 4"/>
          <p:cNvSpPr>
            <a:spLocks noGrp="1"/>
          </p:cNvSpPr>
          <p:nvPr>
            <p:ph type="dt" sz="half" idx="10"/>
          </p:nvPr>
        </p:nvSpPr>
        <p:spPr/>
        <p:txBody>
          <a:bodyPr/>
          <a:lstStyle/>
          <a:p>
            <a:fld id="{187F058C-2487-4FC0-A331-154339CDEC6F}" type="datetime1">
              <a:rPr lang="en-GB" smtClean="0">
                <a:solidFill>
                  <a:srgbClr val="74A0CA"/>
                </a:solidFill>
              </a:rPr>
              <a:pPr/>
              <a:t>19/02/2016</a:t>
            </a:fld>
            <a:endParaRPr lang="fr-FR" dirty="0">
              <a:solidFill>
                <a:srgbClr val="74A0CA"/>
              </a:solidFill>
            </a:endParaRPr>
          </a:p>
        </p:txBody>
      </p:sp>
      <p:sp>
        <p:nvSpPr>
          <p:cNvPr id="6" name="Espace réservé du pied de page 5"/>
          <p:cNvSpPr>
            <a:spLocks noGrp="1"/>
          </p:cNvSpPr>
          <p:nvPr>
            <p:ph type="ftr" sz="quarter" idx="11"/>
          </p:nvPr>
        </p:nvSpPr>
        <p:spPr/>
        <p:txBody>
          <a:bodyPr/>
          <a:lstStyle/>
          <a:p>
            <a:endParaRPr lang="fr-FR" dirty="0">
              <a:solidFill>
                <a:srgbClr val="00457D">
                  <a:tint val="75000"/>
                </a:srgbClr>
              </a:solidFill>
            </a:endParaRP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4083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sv-SE" smtClean="0"/>
              <a:t>Klicka här för att ändra format</a:t>
            </a:r>
            <a:endParaRPr lang="fr-FR"/>
          </a:p>
        </p:txBody>
      </p:sp>
      <p:sp>
        <p:nvSpPr>
          <p:cNvPr id="3" name="Espace réservé de la date 2"/>
          <p:cNvSpPr>
            <a:spLocks noGrp="1"/>
          </p:cNvSpPr>
          <p:nvPr>
            <p:ph type="dt" sz="half" idx="10"/>
          </p:nvPr>
        </p:nvSpPr>
        <p:spPr/>
        <p:txBody>
          <a:bodyPr/>
          <a:lstStyle/>
          <a:p>
            <a:fld id="{322736AD-CEF5-48DA-B35F-2BAB3E97A69B}" type="datetime1">
              <a:rPr lang="en-GB" smtClean="0"/>
              <a:t>19/02/2016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5" name="Espace réservé du texte 4"/>
          <p:cNvSpPr>
            <a:spLocks noGrp="1"/>
          </p:cNvSpPr>
          <p:nvPr>
            <p:ph type="body" sz="quarter" idx="3"/>
          </p:nvPr>
        </p:nvSpPr>
        <p:spPr>
          <a:xfrm>
            <a:off x="4645026" y="1535113"/>
            <a:ext cx="4041775" cy="639762"/>
          </a:xfrm>
        </p:spPr>
        <p:txBody>
          <a:bodyPr anchor="b">
            <a:noAutofit/>
          </a:bodyPr>
          <a:lstStyle>
            <a:lvl1pPr marL="0" indent="0">
              <a:buNone/>
              <a:defRPr sz="2000" b="1" baseline="0">
                <a:latin typeface="Arial" pitchFamily="34" charset="0"/>
              </a:defRPr>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6" y="2174875"/>
            <a:ext cx="4041775" cy="3951288"/>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7" name="Espace réservé de la date 6"/>
          <p:cNvSpPr>
            <a:spLocks noGrp="1"/>
          </p:cNvSpPr>
          <p:nvPr>
            <p:ph type="dt" sz="half" idx="10"/>
          </p:nvPr>
        </p:nvSpPr>
        <p:spPr/>
        <p:txBody>
          <a:bodyPr/>
          <a:lstStyle/>
          <a:p>
            <a:fld id="{0EACEA49-DA5E-42E9-AC9B-77A0211E4D7C}" type="datetime1">
              <a:rPr lang="en-GB" smtClean="0">
                <a:solidFill>
                  <a:srgbClr val="74A0CA"/>
                </a:solidFill>
              </a:rPr>
              <a:pPr/>
              <a:t>19/02/2016</a:t>
            </a:fld>
            <a:endParaRPr lang="fr-FR" dirty="0">
              <a:solidFill>
                <a:srgbClr val="74A0CA"/>
              </a:solidFill>
            </a:endParaRPr>
          </a:p>
        </p:txBody>
      </p:sp>
      <p:sp>
        <p:nvSpPr>
          <p:cNvPr id="8" name="Espace réservé du pied de page 7"/>
          <p:cNvSpPr>
            <a:spLocks noGrp="1"/>
          </p:cNvSpPr>
          <p:nvPr>
            <p:ph type="ftr" sz="quarter" idx="11"/>
          </p:nvPr>
        </p:nvSpPr>
        <p:spPr/>
        <p:txBody>
          <a:bodyPr/>
          <a:lstStyle/>
          <a:p>
            <a:endParaRPr lang="fr-FR" dirty="0">
              <a:solidFill>
                <a:srgbClr val="00457D">
                  <a:tint val="75000"/>
                </a:srgbClr>
              </a:solidFill>
            </a:endParaRPr>
          </a:p>
        </p:txBody>
      </p:sp>
      <p:sp>
        <p:nvSpPr>
          <p:cNvPr id="9" name="Espace réservé du numéro de diapositive 8"/>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
        <p:nvSpPr>
          <p:cNvPr id="10" name="Titre 1"/>
          <p:cNvSpPr txBox="1">
            <a:spLocks/>
          </p:cNvSpPr>
          <p:nvPr userDrawn="1"/>
        </p:nvSpPr>
        <p:spPr>
          <a:xfrm>
            <a:off x="3356865" y="441793"/>
            <a:ext cx="5329935" cy="975845"/>
          </a:xfrm>
          <a:prstGeom prst="rect">
            <a:avLst/>
          </a:prstGeom>
        </p:spPr>
        <p:txBody>
          <a:bodyPr vert="horz" lIns="91435" tIns="45718" rIns="91435" bIns="45718" rtlCol="0" anchor="ctr">
            <a:normAutofit/>
          </a:bodyPr>
          <a:lstStyle/>
          <a:p>
            <a:pPr>
              <a:spcBef>
                <a:spcPct val="0"/>
              </a:spcBef>
              <a:defRPr/>
            </a:pPr>
            <a:r>
              <a:rPr lang="fr-FR" sz="2400" b="1" smtClean="0">
                <a:solidFill>
                  <a:srgbClr val="00457D"/>
                </a:solidFill>
              </a:rPr>
              <a:t>Cliquez pour modifier le style du titre</a:t>
            </a:r>
            <a:endParaRPr lang="fr-FR" sz="2400" b="1" dirty="0" smtClean="0">
              <a:solidFill>
                <a:srgbClr val="00457D"/>
              </a:solidFill>
            </a:endParaRPr>
          </a:p>
        </p:txBody>
      </p:sp>
    </p:spTree>
    <p:extLst>
      <p:ext uri="{BB962C8B-B14F-4D97-AF65-F5344CB8AC3E}">
        <p14:creationId xmlns:p14="http://schemas.microsoft.com/office/powerpoint/2010/main" val="27961485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2"/>
          <p:cNvSpPr>
            <a:spLocks noGrp="1"/>
          </p:cNvSpPr>
          <p:nvPr>
            <p:ph type="dt" sz="half" idx="10"/>
          </p:nvPr>
        </p:nvSpPr>
        <p:spPr/>
        <p:txBody>
          <a:bodyPr/>
          <a:lstStyle/>
          <a:p>
            <a:fld id="{51AE6354-84CC-4AF5-A5E4-1E3CB92ABC8E}" type="datetime1">
              <a:rPr lang="en-GB" smtClean="0">
                <a:solidFill>
                  <a:srgbClr val="74A0CA"/>
                </a:solidFill>
              </a:rPr>
              <a:pPr/>
              <a:t>19/02/2016</a:t>
            </a:fld>
            <a:endParaRPr lang="fr-FR" dirty="0">
              <a:solidFill>
                <a:srgbClr val="74A0CA"/>
              </a:solidFill>
            </a:endParaRPr>
          </a:p>
        </p:txBody>
      </p:sp>
      <p:sp>
        <p:nvSpPr>
          <p:cNvPr id="4" name="Espace réservé du pied de page 3"/>
          <p:cNvSpPr>
            <a:spLocks noGrp="1"/>
          </p:cNvSpPr>
          <p:nvPr>
            <p:ph type="ftr" sz="quarter" idx="11"/>
          </p:nvPr>
        </p:nvSpPr>
        <p:spPr/>
        <p:txBody>
          <a:bodyPr/>
          <a:lstStyle/>
          <a:p>
            <a:endParaRPr lang="fr-FR" dirty="0">
              <a:solidFill>
                <a:srgbClr val="00457D">
                  <a:tint val="75000"/>
                </a:srgbClr>
              </a:solidFill>
            </a:endParaRPr>
          </a:p>
        </p:txBody>
      </p:sp>
      <p:sp>
        <p:nvSpPr>
          <p:cNvPr id="5" name="Espace réservé du numéro de diapositive 4"/>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32404038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63927A-0F39-4F8F-9D45-FB26DBFC87C5}" type="datetime1">
              <a:rPr lang="en-GB" smtClean="0">
                <a:solidFill>
                  <a:srgbClr val="74A0CA"/>
                </a:solidFill>
              </a:rPr>
              <a:pPr/>
              <a:t>19/02/2016</a:t>
            </a:fld>
            <a:endParaRPr lang="fr-FR" dirty="0">
              <a:solidFill>
                <a:srgbClr val="74A0CA"/>
              </a:solidFill>
            </a:endParaRPr>
          </a:p>
        </p:txBody>
      </p:sp>
      <p:sp>
        <p:nvSpPr>
          <p:cNvPr id="3" name="Espace réservé du pied de page 2"/>
          <p:cNvSpPr>
            <a:spLocks noGrp="1"/>
          </p:cNvSpPr>
          <p:nvPr>
            <p:ph type="ftr" sz="quarter" idx="11"/>
          </p:nvPr>
        </p:nvSpPr>
        <p:spPr/>
        <p:txBody>
          <a:bodyPr/>
          <a:lstStyle/>
          <a:p>
            <a:endParaRPr lang="fr-FR" dirty="0">
              <a:solidFill>
                <a:srgbClr val="00457D">
                  <a:tint val="75000"/>
                </a:srgbClr>
              </a:solidFill>
            </a:endParaRPr>
          </a:p>
        </p:txBody>
      </p:sp>
      <p:sp>
        <p:nvSpPr>
          <p:cNvPr id="4" name="Espace réservé du numéro de diapositive 3"/>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4181142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1676234"/>
            <a:ext cx="3008313" cy="841415"/>
          </a:xfrm>
        </p:spPr>
        <p:txBody>
          <a:bodyPr anchor="b">
            <a:noAutofit/>
          </a:bodyPr>
          <a:lstStyle>
            <a:lvl1pPr algn="l">
              <a:defRPr sz="2400" b="1" baseline="0">
                <a:latin typeface="Arial" pitchFamily="34" charset="0"/>
              </a:defRPr>
            </a:lvl1pPr>
          </a:lstStyle>
          <a:p>
            <a:r>
              <a:rPr lang="en-US" smtClean="0"/>
              <a:t>Click to edit Master title style</a:t>
            </a:r>
            <a:endParaRPr lang="fr-FR" dirty="0"/>
          </a:p>
        </p:txBody>
      </p:sp>
      <p:sp>
        <p:nvSpPr>
          <p:cNvPr id="3" name="Espace réservé du contenu 2"/>
          <p:cNvSpPr>
            <a:spLocks noGrp="1"/>
          </p:cNvSpPr>
          <p:nvPr>
            <p:ph idx="1"/>
          </p:nvPr>
        </p:nvSpPr>
        <p:spPr>
          <a:xfrm>
            <a:off x="3575050" y="543054"/>
            <a:ext cx="5111750" cy="5583109"/>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u texte 3"/>
          <p:cNvSpPr>
            <a:spLocks noGrp="1"/>
          </p:cNvSpPr>
          <p:nvPr>
            <p:ph type="body" sz="half" idx="2"/>
          </p:nvPr>
        </p:nvSpPr>
        <p:spPr>
          <a:xfrm>
            <a:off x="457201" y="2729467"/>
            <a:ext cx="3008313" cy="3396696"/>
          </a:xfrm>
        </p:spPr>
        <p:txBody>
          <a:bodyPr>
            <a:normAutofit/>
          </a:bodyPr>
          <a:lstStyle>
            <a:lvl1pPr marL="0" indent="0">
              <a:buNone/>
              <a:defRPr sz="2000" baseline="0">
                <a:latin typeface="Arial"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B15D3A63-195C-4FBB-90B9-53FB7C38C0BC}" type="datetime1">
              <a:rPr lang="en-GB" smtClean="0">
                <a:solidFill>
                  <a:srgbClr val="74A0CA"/>
                </a:solidFill>
              </a:rPr>
              <a:pPr/>
              <a:t>19/02/2016</a:t>
            </a:fld>
            <a:endParaRPr lang="fr-FR" dirty="0">
              <a:solidFill>
                <a:srgbClr val="74A0CA"/>
              </a:solidFill>
            </a:endParaRPr>
          </a:p>
        </p:txBody>
      </p:sp>
      <p:sp>
        <p:nvSpPr>
          <p:cNvPr id="6" name="Espace réservé du pied de page 5"/>
          <p:cNvSpPr>
            <a:spLocks noGrp="1"/>
          </p:cNvSpPr>
          <p:nvPr>
            <p:ph type="ftr" sz="quarter" idx="11"/>
          </p:nvPr>
        </p:nvSpPr>
        <p:spPr/>
        <p:txBody>
          <a:bodyPr/>
          <a:lstStyle/>
          <a:p>
            <a:endParaRPr lang="fr-FR" dirty="0">
              <a:solidFill>
                <a:srgbClr val="00457D">
                  <a:tint val="75000"/>
                </a:srgbClr>
              </a:solidFill>
            </a:endParaRP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969218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55604" y="4796027"/>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3255604" y="59368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smtClean="0"/>
              <a:t>Click icon to add picture</a:t>
            </a:r>
            <a:endParaRPr lang="fr-FR" dirty="0"/>
          </a:p>
        </p:txBody>
      </p:sp>
      <p:sp>
        <p:nvSpPr>
          <p:cNvPr id="4" name="Espace réservé du texte 3"/>
          <p:cNvSpPr>
            <a:spLocks noGrp="1"/>
          </p:cNvSpPr>
          <p:nvPr>
            <p:ph type="body" sz="half" idx="2"/>
          </p:nvPr>
        </p:nvSpPr>
        <p:spPr>
          <a:xfrm>
            <a:off x="3255604" y="5352964"/>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Espace réservé de la date 4"/>
          <p:cNvSpPr>
            <a:spLocks noGrp="1"/>
          </p:cNvSpPr>
          <p:nvPr>
            <p:ph type="dt" sz="half" idx="10"/>
          </p:nvPr>
        </p:nvSpPr>
        <p:spPr/>
        <p:txBody>
          <a:bodyPr/>
          <a:lstStyle/>
          <a:p>
            <a:fld id="{356E5180-9F12-4E24-92A8-8AFED56B89ED}" type="datetime1">
              <a:rPr lang="en-GB" smtClean="0">
                <a:solidFill>
                  <a:srgbClr val="74A0CA"/>
                </a:solidFill>
              </a:rPr>
              <a:pPr/>
              <a:t>19/02/2016</a:t>
            </a:fld>
            <a:endParaRPr lang="fr-FR" dirty="0">
              <a:solidFill>
                <a:srgbClr val="74A0CA"/>
              </a:solidFill>
            </a:endParaRPr>
          </a:p>
        </p:txBody>
      </p:sp>
      <p:sp>
        <p:nvSpPr>
          <p:cNvPr id="6" name="Espace réservé du pied de page 5"/>
          <p:cNvSpPr>
            <a:spLocks noGrp="1"/>
          </p:cNvSpPr>
          <p:nvPr>
            <p:ph type="ftr" sz="quarter" idx="11"/>
          </p:nvPr>
        </p:nvSpPr>
        <p:spPr/>
        <p:txBody>
          <a:bodyPr/>
          <a:lstStyle/>
          <a:p>
            <a:endParaRPr lang="fr-FR" dirty="0">
              <a:solidFill>
                <a:srgbClr val="00457D">
                  <a:tint val="75000"/>
                </a:srgbClr>
              </a:solidFill>
            </a:endParaRPr>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13692604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p>
            <a:fld id="{CDA56FB7-2743-43FB-9C91-EB0735234C6F}"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1372257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16676" y="1353144"/>
            <a:ext cx="2188891" cy="4759279"/>
          </a:xfrm>
        </p:spPr>
        <p:txBody>
          <a:bodyPr vert="eaVert"/>
          <a:lstStyle/>
          <a:p>
            <a:r>
              <a:rPr lang="en-US" smtClean="0"/>
              <a:t>Click to edit Master title style</a:t>
            </a:r>
            <a:endParaRPr lang="fr-FR" dirty="0"/>
          </a:p>
        </p:txBody>
      </p:sp>
      <p:sp>
        <p:nvSpPr>
          <p:cNvPr id="3" name="Espace réservé du texte vertical 2"/>
          <p:cNvSpPr>
            <a:spLocks noGrp="1"/>
          </p:cNvSpPr>
          <p:nvPr>
            <p:ph type="body" orient="vert" idx="1"/>
          </p:nvPr>
        </p:nvSpPr>
        <p:spPr>
          <a:xfrm>
            <a:off x="144569" y="1353144"/>
            <a:ext cx="6452656" cy="4759279"/>
          </a:xfrm>
        </p:spPr>
        <p:txBody>
          <a:bodyPr vert="eaVert"/>
          <a:lstStyle>
            <a:lvl1pPr algn="ctr">
              <a:defRPr/>
            </a:lvl1pPr>
            <a:lvl2pPr algn="ctr">
              <a:defRPr/>
            </a:lvl2pPr>
            <a:lvl3pPr algn="ctr">
              <a:defRPr/>
            </a:lvl3pPr>
            <a:lvl4pPr algn="ctr">
              <a:defRPr/>
            </a:lvl4pPr>
            <a:lvl5pPr algn="ct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Espace réservé de la date 3"/>
          <p:cNvSpPr>
            <a:spLocks noGrp="1"/>
          </p:cNvSpPr>
          <p:nvPr>
            <p:ph type="dt" sz="half" idx="10"/>
          </p:nvPr>
        </p:nvSpPr>
        <p:spPr/>
        <p:txBody>
          <a:bodyPr/>
          <a:lstStyle/>
          <a:p>
            <a:fld id="{DC0E84EA-9E48-4268-9153-7D6502860392}" type="datetime1">
              <a:rPr lang="en-GB" smtClean="0">
                <a:solidFill>
                  <a:srgbClr val="74A0CA"/>
                </a:solidFill>
              </a:rPr>
              <a:pPr/>
              <a:t>19/02/2016</a:t>
            </a:fld>
            <a:endParaRPr lang="fr-FR" dirty="0">
              <a:solidFill>
                <a:srgbClr val="74A0CA"/>
              </a:solidFill>
            </a:endParaRPr>
          </a:p>
        </p:txBody>
      </p:sp>
      <p:sp>
        <p:nvSpPr>
          <p:cNvPr id="5" name="Espace réservé du pied de page 4"/>
          <p:cNvSpPr>
            <a:spLocks noGrp="1"/>
          </p:cNvSpPr>
          <p:nvPr>
            <p:ph type="ftr" sz="quarter" idx="11"/>
          </p:nvPr>
        </p:nvSpPr>
        <p:spPr/>
        <p:txBody>
          <a:bodyPr/>
          <a:lstStyle/>
          <a:p>
            <a:endParaRPr lang="fr-FR" dirty="0">
              <a:solidFill>
                <a:srgbClr val="00457D">
                  <a:tint val="75000"/>
                </a:srgbClr>
              </a:solidFill>
            </a:endParaRPr>
          </a:p>
        </p:txBody>
      </p:sp>
      <p:sp>
        <p:nvSpPr>
          <p:cNvPr id="6" name="Espace réservé du numéro de diapositive 5"/>
          <p:cNvSpPr>
            <a:spLocks noGrp="1"/>
          </p:cNvSpPr>
          <p:nvPr>
            <p:ph type="sldNum" sz="quarter" idx="12"/>
          </p:nvPr>
        </p:nvSpPr>
        <p:spPr/>
        <p:txBody>
          <a:body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417166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B1363E-B115-47CD-AEF4-B4CF64F4443A}" type="datetime1">
              <a:rPr lang="en-GB" smtClean="0"/>
              <a:t>19/02/2016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1676234"/>
            <a:ext cx="3008313" cy="841415"/>
          </a:xfrm>
        </p:spPr>
        <p:txBody>
          <a:bodyPr anchor="b">
            <a:noAutofit/>
          </a:bodyPr>
          <a:lstStyle>
            <a:lvl1pPr algn="l">
              <a:defRPr sz="2400" b="1" baseline="0">
                <a:latin typeface="Arial" pitchFamily="34" charset="0"/>
              </a:defRPr>
            </a:lvl1pPr>
          </a:lstStyle>
          <a:p>
            <a:r>
              <a:rPr lang="sv-SE" smtClean="0"/>
              <a:t>Klicka här för att ändra format</a:t>
            </a:r>
            <a:endParaRPr lang="fr-FR" dirty="0"/>
          </a:p>
        </p:txBody>
      </p:sp>
      <p:sp>
        <p:nvSpPr>
          <p:cNvPr id="3" name="Espace réservé du contenu 2"/>
          <p:cNvSpPr>
            <a:spLocks noGrp="1"/>
          </p:cNvSpPr>
          <p:nvPr>
            <p:ph idx="1"/>
          </p:nvPr>
        </p:nvSpPr>
        <p:spPr>
          <a:xfrm>
            <a:off x="3575050" y="543054"/>
            <a:ext cx="5111750" cy="5583109"/>
          </a:xfrm>
        </p:spPr>
        <p:txBody>
          <a:bodyPr/>
          <a:lstStyle>
            <a:lvl1pPr>
              <a:defRPr sz="2000" baseline="0">
                <a:latin typeface="Arial" pitchFamily="34" charset="0"/>
              </a:defRPr>
            </a:lvl1pPr>
            <a:lvl2pPr>
              <a:defRPr sz="1500" baseline="0"/>
            </a:lvl2pPr>
            <a:lvl3pPr>
              <a:defRPr sz="1300" baseline="0"/>
            </a:lvl3pPr>
            <a:lvl4pPr>
              <a:defRPr sz="1300" baseline="0"/>
            </a:lvl4pPr>
            <a:lvl5pPr>
              <a:defRPr sz="1300" baseline="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fr-FR" dirty="0"/>
          </a:p>
        </p:txBody>
      </p:sp>
      <p:sp>
        <p:nvSpPr>
          <p:cNvPr id="4" name="Espace réservé du texte 3"/>
          <p:cNvSpPr>
            <a:spLocks noGrp="1"/>
          </p:cNvSpPr>
          <p:nvPr>
            <p:ph type="body" sz="half" idx="2"/>
          </p:nvPr>
        </p:nvSpPr>
        <p:spPr>
          <a:xfrm>
            <a:off x="457201" y="2729467"/>
            <a:ext cx="3008313" cy="3396696"/>
          </a:xfrm>
        </p:spPr>
        <p:txBody>
          <a:bodyPr>
            <a:normAutofit/>
          </a:bodyPr>
          <a:lstStyle>
            <a:lvl1pPr marL="0" indent="0">
              <a:buNone/>
              <a:defRPr sz="2000" baseline="0">
                <a:latin typeface="Arial" pitchFamily="34" charset="0"/>
              </a:defRPr>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sv-SE" smtClean="0"/>
              <a:t>Klicka här för att ändra format på bakgrundstexten</a:t>
            </a:r>
          </a:p>
        </p:txBody>
      </p:sp>
      <p:sp>
        <p:nvSpPr>
          <p:cNvPr id="5" name="Espace réservé de la date 4"/>
          <p:cNvSpPr>
            <a:spLocks noGrp="1"/>
          </p:cNvSpPr>
          <p:nvPr>
            <p:ph type="dt" sz="half" idx="10"/>
          </p:nvPr>
        </p:nvSpPr>
        <p:spPr/>
        <p:txBody>
          <a:bodyPr/>
          <a:lstStyle/>
          <a:p>
            <a:fld id="{F9E7892A-1FD1-4ACE-9D7C-5987A1C13FD6}" type="datetime1">
              <a:rPr lang="en-GB" smtClean="0"/>
              <a:t>19/02/2016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255604" y="4796027"/>
            <a:ext cx="5486400" cy="566738"/>
          </a:xfrm>
        </p:spPr>
        <p:txBody>
          <a:bodyPr anchor="b"/>
          <a:lstStyle>
            <a:lvl1pPr algn="l">
              <a:defRPr sz="2000" b="1"/>
            </a:lvl1pPr>
          </a:lstStyle>
          <a:p>
            <a:r>
              <a:rPr lang="sv-SE" smtClean="0"/>
              <a:t>Klicka här för att ändra format</a:t>
            </a:r>
            <a:endParaRPr lang="fr-FR"/>
          </a:p>
        </p:txBody>
      </p:sp>
      <p:sp>
        <p:nvSpPr>
          <p:cNvPr id="3" name="Espace réservé pour une image  2"/>
          <p:cNvSpPr>
            <a:spLocks noGrp="1"/>
          </p:cNvSpPr>
          <p:nvPr>
            <p:ph type="pic" idx="1"/>
          </p:nvPr>
        </p:nvSpPr>
        <p:spPr>
          <a:xfrm>
            <a:off x="3255604" y="59368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sv-SE" smtClean="0"/>
              <a:t>Klicka på ikonen för att lägga till en bild</a:t>
            </a:r>
            <a:endParaRPr lang="fr-FR" dirty="0"/>
          </a:p>
        </p:txBody>
      </p:sp>
      <p:sp>
        <p:nvSpPr>
          <p:cNvPr id="4" name="Espace réservé du texte 3"/>
          <p:cNvSpPr>
            <a:spLocks noGrp="1"/>
          </p:cNvSpPr>
          <p:nvPr>
            <p:ph type="body" sz="half" idx="2"/>
          </p:nvPr>
        </p:nvSpPr>
        <p:spPr>
          <a:xfrm>
            <a:off x="3255604" y="5352964"/>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sv-SE" smtClean="0"/>
              <a:t>Klicka här för att ändra format på bakgrundstexten</a:t>
            </a:r>
          </a:p>
        </p:txBody>
      </p:sp>
      <p:sp>
        <p:nvSpPr>
          <p:cNvPr id="5" name="Espace réservé de la date 4"/>
          <p:cNvSpPr>
            <a:spLocks noGrp="1"/>
          </p:cNvSpPr>
          <p:nvPr>
            <p:ph type="dt" sz="half" idx="10"/>
          </p:nvPr>
        </p:nvSpPr>
        <p:spPr/>
        <p:txBody>
          <a:bodyPr/>
          <a:lstStyle/>
          <a:p>
            <a:fld id="{97FB8FAE-1D99-443F-90E6-386401D0B90D}" type="datetime1">
              <a:rPr lang="en-GB" smtClean="0"/>
              <a:t>19/02/2016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E7B0D33-A76D-4554-83C3-3FE932C967D8}" type="slidenum">
              <a:rPr lang="fr-FR" smtClean="0"/>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356865" y="441793"/>
            <a:ext cx="5329935" cy="975845"/>
          </a:xfrm>
          <a:prstGeom prst="rect">
            <a:avLst/>
          </a:prstGeom>
        </p:spPr>
        <p:txBody>
          <a:bodyPr vert="horz" lIns="91435" tIns="45718" rIns="91435" bIns="45718" rtlCol="0" anchor="ctr">
            <a:normAutofit/>
          </a:bodyPr>
          <a:lstStyle/>
          <a:p>
            <a:r>
              <a:rPr lang="en-GB" noProof="1" smtClean="0"/>
              <a:t>Cliquez</a:t>
            </a:r>
            <a:r>
              <a:rPr lang="fr-FR" dirty="0" smtClean="0"/>
              <a:t> pour modifier le style du titre</a:t>
            </a:r>
            <a:endParaRPr lang="fr-FR"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100" baseline="0">
                <a:solidFill>
                  <a:schemeClr val="accent4"/>
                </a:solidFill>
                <a:latin typeface="Arial" pitchFamily="34" charset="0"/>
              </a:defRPr>
            </a:lvl1pPr>
          </a:lstStyle>
          <a:p>
            <a:fld id="{1CF0C82D-C199-4409-B31F-F136E47AB0E5}" type="datetime1">
              <a:rPr lang="en-GB" smtClean="0"/>
              <a:t>19/02/2016</a:t>
            </a:fld>
            <a:endParaRPr lang="en-GB" dirty="0"/>
          </a:p>
        </p:txBody>
      </p:sp>
      <p:sp>
        <p:nvSpPr>
          <p:cNvPr id="5" name="Espace réservé du pied de page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GB" noProof="0" dirty="0"/>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FE7B0D33-A76D-4554-83C3-3FE932C967D8}" type="slidenum">
              <a:rPr lang="fr-FR" smtClean="0"/>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353" rtl="0" eaLnBrk="1" latinLnBrk="0" hangingPunct="1">
        <a:spcBef>
          <a:spcPct val="0"/>
        </a:spcBef>
        <a:buNone/>
        <a:defRPr sz="2400" b="1" kern="1200">
          <a:solidFill>
            <a:srgbClr val="00457D"/>
          </a:solidFill>
          <a:latin typeface="+mj-lt"/>
          <a:ea typeface="+mj-ea"/>
          <a:cs typeface="+mj-cs"/>
        </a:defRPr>
      </a:lvl1pPr>
    </p:titleStyle>
    <p:bodyStyle>
      <a:lvl1pPr marL="253116" indent="-202493" algn="l" defTabSz="914353" rtl="0" eaLnBrk="1" latinLnBrk="0" hangingPunct="1">
        <a:spcBef>
          <a:spcPts val="0"/>
        </a:spcBef>
        <a:buClr>
          <a:schemeClr val="tx2"/>
        </a:buClr>
        <a:buSzPct val="120000"/>
        <a:buFont typeface="Arial" pitchFamily="34" charset="0"/>
        <a:buChar char="•"/>
        <a:defRPr sz="2000" kern="1200">
          <a:solidFill>
            <a:srgbClr val="74A0CA"/>
          </a:solidFill>
          <a:latin typeface="+mn-lt"/>
          <a:ea typeface="+mn-ea"/>
          <a:cs typeface="+mn-cs"/>
        </a:defRPr>
      </a:lvl1pPr>
      <a:lvl2pPr marL="742912" indent="-285736" algn="l" defTabSz="914353" rtl="0" eaLnBrk="1" latinLnBrk="0" hangingPunct="1">
        <a:spcBef>
          <a:spcPct val="20000"/>
        </a:spcBef>
        <a:buClr>
          <a:schemeClr val="accent1"/>
        </a:buClr>
        <a:buFont typeface="Arial" pitchFamily="34" charset="0"/>
        <a:buChar char="►"/>
        <a:defRPr sz="1500" kern="1200" baseline="0">
          <a:solidFill>
            <a:schemeClr val="accent6"/>
          </a:solidFill>
          <a:latin typeface="Arial" pitchFamily="34" charset="0"/>
          <a:ea typeface="+mn-ea"/>
          <a:cs typeface="+mn-cs"/>
        </a:defRPr>
      </a:lvl2pPr>
      <a:lvl3pPr marL="1142942" indent="-151870"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3pPr>
      <a:lvl4pPr marL="1600118" indent="-228588"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4pPr>
      <a:lvl5pPr marL="2057295" indent="-228588"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fr-BE"/>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fld id="{F155BB19-30FD-4AE8-A612-5801861AF5A5}" type="datetime1">
              <a:rPr lang="fr-FR" smtClean="0"/>
              <a:pPr/>
              <a:t>19/02/2016</a:t>
            </a:fld>
            <a:endParaRPr smtClean="0"/>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endParaRPr smtClean="0"/>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fr-BE" sz="1200" b="0" i="0" u="none" strike="noStrike" kern="1200" cap="none" spc="0" baseline="0">
                <a:solidFill>
                  <a:srgbClr val="898989"/>
                </a:solidFill>
                <a:uFillTx/>
                <a:latin typeface="Calibri"/>
              </a:defRPr>
            </a:lvl1pPr>
          </a:lstStyle>
          <a:p>
            <a:fld id="{F47E1615-75D3-4205-92A4-CF13BB087E15}" type="slidenum">
              <a:rPr smtClean="0"/>
              <a:pPr/>
              <a:t>‹#›</a:t>
            </a:fld>
            <a:endParaRPr smtClean="0"/>
          </a:p>
        </p:txBody>
      </p:sp>
    </p:spTree>
    <p:extLst>
      <p:ext uri="{BB962C8B-B14F-4D97-AF65-F5344CB8AC3E}">
        <p14:creationId xmlns:p14="http://schemas.microsoft.com/office/powerpoint/2010/main" val="3067277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356865" y="441793"/>
            <a:ext cx="5329935" cy="975845"/>
          </a:xfrm>
          <a:prstGeom prst="rect">
            <a:avLst/>
          </a:prstGeom>
        </p:spPr>
        <p:txBody>
          <a:bodyPr vert="horz" lIns="91435" tIns="45718" rIns="91435" bIns="45718" rtlCol="0" anchor="ctr">
            <a:normAutofit/>
          </a:bodyPr>
          <a:lstStyle/>
          <a:p>
            <a:r>
              <a:rPr lang="en-GB" noProof="1" smtClean="0"/>
              <a:t>Cliquez</a:t>
            </a:r>
            <a:r>
              <a:rPr lang="fr-FR" dirty="0" smtClean="0"/>
              <a:t> pour modifier le style du titre</a:t>
            </a:r>
            <a:endParaRPr lang="fr-FR"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100" baseline="0">
                <a:solidFill>
                  <a:schemeClr val="accent4"/>
                </a:solidFill>
                <a:latin typeface="Arial" pitchFamily="34" charset="0"/>
              </a:defRPr>
            </a:lvl1pPr>
          </a:lstStyle>
          <a:p>
            <a:fld id="{1CF0C82D-C199-4409-B31F-F136E47AB0E5}" type="datetime1">
              <a:rPr lang="en-GB" smtClean="0">
                <a:solidFill>
                  <a:srgbClr val="74A0CA"/>
                </a:solidFill>
              </a:rPr>
              <a:pPr/>
              <a:t>19/02/2016</a:t>
            </a:fld>
            <a:endParaRPr lang="en-GB" dirty="0">
              <a:solidFill>
                <a:srgbClr val="74A0CA"/>
              </a:solidFill>
            </a:endParaRPr>
          </a:p>
        </p:txBody>
      </p:sp>
      <p:sp>
        <p:nvSpPr>
          <p:cNvPr id="5" name="Espace réservé du pied de page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GB" dirty="0">
              <a:solidFill>
                <a:srgbClr val="00457D">
                  <a:tint val="75000"/>
                </a:srgbClr>
              </a:solidFill>
            </a:endParaRP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1266817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914353" rtl="0" eaLnBrk="1" latinLnBrk="0" hangingPunct="1">
        <a:spcBef>
          <a:spcPct val="0"/>
        </a:spcBef>
        <a:buNone/>
        <a:defRPr sz="2400" b="1" kern="1200">
          <a:solidFill>
            <a:srgbClr val="00457D"/>
          </a:solidFill>
          <a:latin typeface="+mj-lt"/>
          <a:ea typeface="+mj-ea"/>
          <a:cs typeface="+mj-cs"/>
        </a:defRPr>
      </a:lvl1pPr>
    </p:titleStyle>
    <p:bodyStyle>
      <a:lvl1pPr marL="253116" indent="-202493" algn="l" defTabSz="914353" rtl="0" eaLnBrk="1" latinLnBrk="0" hangingPunct="1">
        <a:spcBef>
          <a:spcPts val="0"/>
        </a:spcBef>
        <a:buClr>
          <a:schemeClr val="tx2"/>
        </a:buClr>
        <a:buSzPct val="120000"/>
        <a:buFont typeface="Arial" pitchFamily="34" charset="0"/>
        <a:buChar char="•"/>
        <a:defRPr sz="2000" kern="1200">
          <a:solidFill>
            <a:srgbClr val="74A0CA"/>
          </a:solidFill>
          <a:latin typeface="+mn-lt"/>
          <a:ea typeface="+mn-ea"/>
          <a:cs typeface="+mn-cs"/>
        </a:defRPr>
      </a:lvl1pPr>
      <a:lvl2pPr marL="742912" indent="-285736" algn="l" defTabSz="914353" rtl="0" eaLnBrk="1" latinLnBrk="0" hangingPunct="1">
        <a:spcBef>
          <a:spcPct val="20000"/>
        </a:spcBef>
        <a:buClr>
          <a:schemeClr val="accent1"/>
        </a:buClr>
        <a:buFont typeface="Arial" pitchFamily="34" charset="0"/>
        <a:buChar char="►"/>
        <a:defRPr sz="1500" kern="1200" baseline="0">
          <a:solidFill>
            <a:schemeClr val="accent6"/>
          </a:solidFill>
          <a:latin typeface="Arial" pitchFamily="34" charset="0"/>
          <a:ea typeface="+mn-ea"/>
          <a:cs typeface="+mn-cs"/>
        </a:defRPr>
      </a:lvl2pPr>
      <a:lvl3pPr marL="1142942" indent="-151870"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3pPr>
      <a:lvl4pPr marL="1600118" indent="-228588"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4pPr>
      <a:lvl5pPr marL="2057295" indent="-228588"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356865" y="441793"/>
            <a:ext cx="5329935" cy="975845"/>
          </a:xfrm>
          <a:prstGeom prst="rect">
            <a:avLst/>
          </a:prstGeom>
        </p:spPr>
        <p:txBody>
          <a:bodyPr vert="horz" lIns="91435" tIns="45718" rIns="91435" bIns="45718" rtlCol="0" anchor="ctr">
            <a:normAutofit/>
          </a:bodyPr>
          <a:lstStyle/>
          <a:p>
            <a:r>
              <a:rPr lang="en-GB" noProof="1" smtClean="0"/>
              <a:t>Cliquez</a:t>
            </a:r>
            <a:r>
              <a:rPr lang="fr-FR" dirty="0" smtClean="0"/>
              <a:t> pour modifier le style du titre</a:t>
            </a:r>
            <a:endParaRPr lang="fr-FR"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100" baseline="0">
                <a:solidFill>
                  <a:schemeClr val="accent4"/>
                </a:solidFill>
                <a:latin typeface="Arial" pitchFamily="34" charset="0"/>
              </a:defRPr>
            </a:lvl1pPr>
          </a:lstStyle>
          <a:p>
            <a:fld id="{1CF0C82D-C199-4409-B31F-F136E47AB0E5}" type="datetime1">
              <a:rPr lang="en-GB" smtClean="0">
                <a:solidFill>
                  <a:srgbClr val="74A0CA"/>
                </a:solidFill>
              </a:rPr>
              <a:pPr/>
              <a:t>19/02/2016</a:t>
            </a:fld>
            <a:endParaRPr lang="en-GB" dirty="0">
              <a:solidFill>
                <a:srgbClr val="74A0CA"/>
              </a:solidFill>
            </a:endParaRPr>
          </a:p>
        </p:txBody>
      </p:sp>
      <p:sp>
        <p:nvSpPr>
          <p:cNvPr id="5" name="Espace réservé du pied de page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GB" dirty="0">
              <a:solidFill>
                <a:srgbClr val="00457D">
                  <a:tint val="75000"/>
                </a:srgbClr>
              </a:solidFill>
            </a:endParaRP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3500630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p:txStyles>
    <p:titleStyle>
      <a:lvl1pPr algn="l" defTabSz="914353" rtl="0" eaLnBrk="1" latinLnBrk="0" hangingPunct="1">
        <a:spcBef>
          <a:spcPct val="0"/>
        </a:spcBef>
        <a:buNone/>
        <a:defRPr sz="2400" b="1" kern="1200">
          <a:solidFill>
            <a:srgbClr val="00457D"/>
          </a:solidFill>
          <a:latin typeface="+mj-lt"/>
          <a:ea typeface="+mj-ea"/>
          <a:cs typeface="+mj-cs"/>
        </a:defRPr>
      </a:lvl1pPr>
    </p:titleStyle>
    <p:bodyStyle>
      <a:lvl1pPr marL="253116" indent="-202493" algn="l" defTabSz="914353" rtl="0" eaLnBrk="1" latinLnBrk="0" hangingPunct="1">
        <a:spcBef>
          <a:spcPts val="0"/>
        </a:spcBef>
        <a:buClr>
          <a:schemeClr val="tx2"/>
        </a:buClr>
        <a:buSzPct val="120000"/>
        <a:buFont typeface="Arial" pitchFamily="34" charset="0"/>
        <a:buChar char="•"/>
        <a:defRPr sz="2000" kern="1200">
          <a:solidFill>
            <a:srgbClr val="74A0CA"/>
          </a:solidFill>
          <a:latin typeface="+mn-lt"/>
          <a:ea typeface="+mn-ea"/>
          <a:cs typeface="+mn-cs"/>
        </a:defRPr>
      </a:lvl1pPr>
      <a:lvl2pPr marL="742912" indent="-285736" algn="l" defTabSz="914353" rtl="0" eaLnBrk="1" latinLnBrk="0" hangingPunct="1">
        <a:spcBef>
          <a:spcPct val="20000"/>
        </a:spcBef>
        <a:buClr>
          <a:schemeClr val="accent1"/>
        </a:buClr>
        <a:buFont typeface="Arial" pitchFamily="34" charset="0"/>
        <a:buChar char="►"/>
        <a:defRPr sz="1500" kern="1200" baseline="0">
          <a:solidFill>
            <a:schemeClr val="accent6"/>
          </a:solidFill>
          <a:latin typeface="Arial" pitchFamily="34" charset="0"/>
          <a:ea typeface="+mn-ea"/>
          <a:cs typeface="+mn-cs"/>
        </a:defRPr>
      </a:lvl2pPr>
      <a:lvl3pPr marL="1142942" indent="-151870"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3pPr>
      <a:lvl4pPr marL="1600118" indent="-228588"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4pPr>
      <a:lvl5pPr marL="2057295" indent="-228588"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356865" y="441793"/>
            <a:ext cx="5329935" cy="975845"/>
          </a:xfrm>
          <a:prstGeom prst="rect">
            <a:avLst/>
          </a:prstGeom>
        </p:spPr>
        <p:txBody>
          <a:bodyPr vert="horz" lIns="91435" tIns="45718" rIns="91435" bIns="45718" rtlCol="0" anchor="ctr">
            <a:normAutofit/>
          </a:bodyPr>
          <a:lstStyle/>
          <a:p>
            <a:r>
              <a:rPr lang="en-GB" noProof="1" smtClean="0"/>
              <a:t>Cliquez</a:t>
            </a:r>
            <a:r>
              <a:rPr lang="fr-FR" dirty="0" smtClean="0"/>
              <a:t> pour modifier le style du titre</a:t>
            </a:r>
            <a:endParaRPr lang="fr-FR"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100" baseline="0">
                <a:solidFill>
                  <a:schemeClr val="accent4"/>
                </a:solidFill>
                <a:latin typeface="Arial" pitchFamily="34" charset="0"/>
              </a:defRPr>
            </a:lvl1pPr>
          </a:lstStyle>
          <a:p>
            <a:fld id="{FBE2BFC4-E6BB-48B7-BF1B-7C9F9A923F89}" type="datetime1">
              <a:rPr lang="en-GB" smtClean="0">
                <a:solidFill>
                  <a:srgbClr val="74A0CA"/>
                </a:solidFill>
              </a:rPr>
              <a:pPr/>
              <a:t>19/02/2016</a:t>
            </a:fld>
            <a:endParaRPr lang="en-GB" dirty="0">
              <a:solidFill>
                <a:srgbClr val="74A0CA"/>
              </a:solidFill>
            </a:endParaRPr>
          </a:p>
        </p:txBody>
      </p:sp>
      <p:sp>
        <p:nvSpPr>
          <p:cNvPr id="5" name="Espace réservé du pied de page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GB" dirty="0">
              <a:solidFill>
                <a:srgbClr val="00457D">
                  <a:tint val="75000"/>
                </a:srgbClr>
              </a:solidFill>
            </a:endParaRP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27859385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353" rtl="0" eaLnBrk="1" latinLnBrk="0" hangingPunct="1">
        <a:spcBef>
          <a:spcPct val="0"/>
        </a:spcBef>
        <a:buNone/>
        <a:defRPr sz="2400" b="1" kern="1200">
          <a:solidFill>
            <a:srgbClr val="00457D"/>
          </a:solidFill>
          <a:latin typeface="+mj-lt"/>
          <a:ea typeface="+mj-ea"/>
          <a:cs typeface="+mj-cs"/>
        </a:defRPr>
      </a:lvl1pPr>
    </p:titleStyle>
    <p:bodyStyle>
      <a:lvl1pPr marL="253116" indent="-202493" algn="l" defTabSz="914353" rtl="0" eaLnBrk="1" latinLnBrk="0" hangingPunct="1">
        <a:spcBef>
          <a:spcPts val="0"/>
        </a:spcBef>
        <a:buClr>
          <a:schemeClr val="tx2"/>
        </a:buClr>
        <a:buSzPct val="120000"/>
        <a:buFont typeface="Arial" pitchFamily="34" charset="0"/>
        <a:buChar char="•"/>
        <a:defRPr sz="2000" kern="1200">
          <a:solidFill>
            <a:srgbClr val="74A0CA"/>
          </a:solidFill>
          <a:latin typeface="+mn-lt"/>
          <a:ea typeface="+mn-ea"/>
          <a:cs typeface="+mn-cs"/>
        </a:defRPr>
      </a:lvl1pPr>
      <a:lvl2pPr marL="742912" indent="-285736" algn="l" defTabSz="914353" rtl="0" eaLnBrk="1" latinLnBrk="0" hangingPunct="1">
        <a:spcBef>
          <a:spcPct val="20000"/>
        </a:spcBef>
        <a:buClr>
          <a:schemeClr val="accent1"/>
        </a:buClr>
        <a:buFont typeface="Arial" pitchFamily="34" charset="0"/>
        <a:buChar char="►"/>
        <a:defRPr sz="1500" kern="1200" baseline="0">
          <a:solidFill>
            <a:schemeClr val="accent6"/>
          </a:solidFill>
          <a:latin typeface="Arial" pitchFamily="34" charset="0"/>
          <a:ea typeface="+mn-ea"/>
          <a:cs typeface="+mn-cs"/>
        </a:defRPr>
      </a:lvl2pPr>
      <a:lvl3pPr marL="1142942" indent="-151870"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3pPr>
      <a:lvl4pPr marL="1600118" indent="-228588"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4pPr>
      <a:lvl5pPr marL="2057295" indent="-228588"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356865" y="441793"/>
            <a:ext cx="5329935" cy="975845"/>
          </a:xfrm>
          <a:prstGeom prst="rect">
            <a:avLst/>
          </a:prstGeom>
        </p:spPr>
        <p:txBody>
          <a:bodyPr vert="horz" lIns="91435" tIns="45718" rIns="91435" bIns="45718" rtlCol="0" anchor="ctr">
            <a:normAutofit/>
          </a:bodyPr>
          <a:lstStyle/>
          <a:p>
            <a:r>
              <a:rPr lang="en-GB" noProof="1" smtClean="0"/>
              <a:t>Cliquez</a:t>
            </a:r>
            <a:r>
              <a:rPr lang="fr-FR" dirty="0" smtClean="0"/>
              <a:t> pour modifier le style du titre</a:t>
            </a:r>
            <a:endParaRPr lang="fr-FR"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35" tIns="45718" rIns="91435" bIns="45718"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35" tIns="45718" rIns="91435" bIns="45718" rtlCol="0" anchor="ctr"/>
          <a:lstStyle>
            <a:lvl1pPr algn="l">
              <a:defRPr sz="1100" baseline="0">
                <a:solidFill>
                  <a:schemeClr val="accent4"/>
                </a:solidFill>
                <a:latin typeface="Arial" pitchFamily="34" charset="0"/>
              </a:defRPr>
            </a:lvl1pPr>
          </a:lstStyle>
          <a:p>
            <a:fld id="{08032DF5-1E3D-4EBB-851A-F925B8C1CE00}" type="datetime1">
              <a:rPr lang="en-GB" smtClean="0">
                <a:solidFill>
                  <a:srgbClr val="74A0CA"/>
                </a:solidFill>
              </a:rPr>
              <a:pPr/>
              <a:t>19/02/2016</a:t>
            </a:fld>
            <a:endParaRPr lang="en-GB" dirty="0">
              <a:solidFill>
                <a:srgbClr val="74A0CA"/>
              </a:solidFill>
            </a:endParaRPr>
          </a:p>
        </p:txBody>
      </p:sp>
      <p:sp>
        <p:nvSpPr>
          <p:cNvPr id="5" name="Espace réservé du pied de page 4"/>
          <p:cNvSpPr>
            <a:spLocks noGrp="1"/>
          </p:cNvSpPr>
          <p:nvPr>
            <p:ph type="ftr" sz="quarter" idx="3"/>
          </p:nvPr>
        </p:nvSpPr>
        <p:spPr>
          <a:xfrm>
            <a:off x="3124201" y="6356351"/>
            <a:ext cx="28956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GB" dirty="0">
              <a:solidFill>
                <a:srgbClr val="00457D">
                  <a:tint val="75000"/>
                </a:srgbClr>
              </a:solidFill>
            </a:endParaRP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FE7B0D33-A76D-4554-83C3-3FE932C967D8}" type="slidenum">
              <a:rPr lang="fr-FR" smtClean="0">
                <a:solidFill>
                  <a:srgbClr val="00457D">
                    <a:tint val="75000"/>
                  </a:srgbClr>
                </a:solidFill>
              </a:rPr>
              <a:pPr/>
              <a:t>‹#›</a:t>
            </a:fld>
            <a:endParaRPr lang="fr-FR" dirty="0">
              <a:solidFill>
                <a:srgbClr val="00457D">
                  <a:tint val="75000"/>
                </a:srgbClr>
              </a:solidFill>
            </a:endParaRPr>
          </a:p>
        </p:txBody>
      </p:sp>
    </p:spTree>
    <p:extLst>
      <p:ext uri="{BB962C8B-B14F-4D97-AF65-F5344CB8AC3E}">
        <p14:creationId xmlns:p14="http://schemas.microsoft.com/office/powerpoint/2010/main" val="408212060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353" rtl="0" eaLnBrk="1" latinLnBrk="0" hangingPunct="1">
        <a:spcBef>
          <a:spcPct val="0"/>
        </a:spcBef>
        <a:buNone/>
        <a:defRPr sz="2400" b="1" kern="1200">
          <a:solidFill>
            <a:srgbClr val="00457D"/>
          </a:solidFill>
          <a:latin typeface="+mj-lt"/>
          <a:ea typeface="+mj-ea"/>
          <a:cs typeface="+mj-cs"/>
        </a:defRPr>
      </a:lvl1pPr>
    </p:titleStyle>
    <p:bodyStyle>
      <a:lvl1pPr marL="253116" indent="-202493" algn="l" defTabSz="914353" rtl="0" eaLnBrk="1" latinLnBrk="0" hangingPunct="1">
        <a:spcBef>
          <a:spcPts val="0"/>
        </a:spcBef>
        <a:buClr>
          <a:schemeClr val="tx2"/>
        </a:buClr>
        <a:buSzPct val="120000"/>
        <a:buFont typeface="Arial" pitchFamily="34" charset="0"/>
        <a:buChar char="•"/>
        <a:defRPr sz="2000" kern="1200">
          <a:solidFill>
            <a:srgbClr val="74A0CA"/>
          </a:solidFill>
          <a:latin typeface="+mn-lt"/>
          <a:ea typeface="+mn-ea"/>
          <a:cs typeface="+mn-cs"/>
        </a:defRPr>
      </a:lvl1pPr>
      <a:lvl2pPr marL="742912" indent="-285736" algn="l" defTabSz="914353" rtl="0" eaLnBrk="1" latinLnBrk="0" hangingPunct="1">
        <a:spcBef>
          <a:spcPct val="20000"/>
        </a:spcBef>
        <a:buClr>
          <a:schemeClr val="accent1"/>
        </a:buClr>
        <a:buFont typeface="Arial" pitchFamily="34" charset="0"/>
        <a:buChar char="►"/>
        <a:defRPr sz="1500" kern="1200" baseline="0">
          <a:solidFill>
            <a:schemeClr val="accent6"/>
          </a:solidFill>
          <a:latin typeface="Arial" pitchFamily="34" charset="0"/>
          <a:ea typeface="+mn-ea"/>
          <a:cs typeface="+mn-cs"/>
        </a:defRPr>
      </a:lvl2pPr>
      <a:lvl3pPr marL="1142942" indent="-151870"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3pPr>
      <a:lvl4pPr marL="1600118" indent="-228588"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4pPr>
      <a:lvl5pPr marL="2057295" indent="-228588" algn="l" defTabSz="914353" rtl="0" eaLnBrk="1" latinLnBrk="0" hangingPunct="1">
        <a:spcBef>
          <a:spcPct val="20000"/>
        </a:spcBef>
        <a:buFont typeface="Arial" pitchFamily="34" charset="0"/>
        <a:buChar char="»"/>
        <a:defRPr sz="1300" kern="1200" baseline="0">
          <a:solidFill>
            <a:schemeClr val="accent6"/>
          </a:solidFill>
          <a:latin typeface="Arial" pitchFamily="34" charset="0"/>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www.ceer.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en-GB" dirty="0"/>
              <a:t>Roles of DSOs in facilitating consumers' market participation </a:t>
            </a:r>
          </a:p>
        </p:txBody>
      </p:sp>
      <p:sp>
        <p:nvSpPr>
          <p:cNvPr id="3" name="Sous-titre 2"/>
          <p:cNvSpPr>
            <a:spLocks noGrp="1"/>
          </p:cNvSpPr>
          <p:nvPr>
            <p:ph type="subTitle" idx="1"/>
          </p:nvPr>
        </p:nvSpPr>
        <p:spPr>
          <a:xfrm>
            <a:off x="2901189" y="5877273"/>
            <a:ext cx="5822522" cy="792088"/>
          </a:xfrm>
        </p:spPr>
        <p:txBody>
          <a:bodyPr>
            <a:normAutofit/>
          </a:bodyPr>
          <a:lstStyle/>
          <a:p>
            <a:r>
              <a:rPr lang="en-GB" dirty="0" smtClean="0"/>
              <a:t>Karin Widegren, Swedish Energy Markets Inspectorate</a:t>
            </a:r>
          </a:p>
          <a:p>
            <a:r>
              <a:rPr lang="en-GB" dirty="0" smtClean="0"/>
              <a:t>Member of CEER Distribution System Working Group</a:t>
            </a:r>
          </a:p>
          <a:p>
            <a:r>
              <a:rPr lang="en-GB" dirty="0"/>
              <a:t>8</a:t>
            </a:r>
            <a:r>
              <a:rPr lang="en-GB" baseline="30000" dirty="0"/>
              <a:t>th</a:t>
            </a:r>
            <a:r>
              <a:rPr lang="en-GB" dirty="0"/>
              <a:t> Citizens' Energy </a:t>
            </a:r>
            <a:r>
              <a:rPr lang="en-GB" dirty="0" smtClean="0"/>
              <a:t>Forum, London, 23 February 2016</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Smart meters, minimum functionalities and harmonisation across the EU</a:t>
            </a:r>
            <a:endParaRPr lang="en-GB" dirty="0"/>
          </a:p>
        </p:txBody>
      </p:sp>
      <p:sp>
        <p:nvSpPr>
          <p:cNvPr id="3" name="Content Placeholder 2"/>
          <p:cNvSpPr>
            <a:spLocks noGrp="1"/>
          </p:cNvSpPr>
          <p:nvPr>
            <p:ph idx="1"/>
          </p:nvPr>
        </p:nvSpPr>
        <p:spPr/>
        <p:txBody>
          <a:bodyPr>
            <a:normAutofit/>
          </a:bodyPr>
          <a:lstStyle/>
          <a:p>
            <a:r>
              <a:rPr lang="en-GB" dirty="0" smtClean="0"/>
              <a:t>Regulators proposed adoption of </a:t>
            </a:r>
            <a:r>
              <a:rPr lang="en-GB" u="sng" dirty="0"/>
              <a:t>at least</a:t>
            </a:r>
            <a:r>
              <a:rPr lang="en-GB" dirty="0"/>
              <a:t> national standardised arrangements regarding the content of customer meter data, the format in which the data is provided to parties and the systems used for the exchange of this </a:t>
            </a:r>
            <a:r>
              <a:rPr lang="en-GB" dirty="0" smtClean="0"/>
              <a:t>data.</a:t>
            </a:r>
          </a:p>
          <a:p>
            <a:pPr algn="just"/>
            <a:endParaRPr lang="en-GB" dirty="0"/>
          </a:p>
          <a:p>
            <a:pPr algn="just"/>
            <a:r>
              <a:rPr lang="en-GB" dirty="0" smtClean="0"/>
              <a:t>Standardisation would result </a:t>
            </a:r>
            <a:r>
              <a:rPr lang="en-GB" dirty="0"/>
              <a:t>in significant benefits for </a:t>
            </a:r>
            <a:r>
              <a:rPr lang="en-GB" dirty="0" smtClean="0"/>
              <a:t>consumers</a:t>
            </a:r>
          </a:p>
          <a:p>
            <a:pPr lvl="1"/>
            <a:r>
              <a:rPr lang="en-GB" dirty="0" smtClean="0"/>
              <a:t>Greater </a:t>
            </a:r>
            <a:r>
              <a:rPr lang="en-GB" dirty="0"/>
              <a:t>certainty, efficiency and enhanced </a:t>
            </a:r>
            <a:r>
              <a:rPr lang="en-GB" dirty="0" smtClean="0"/>
              <a:t>competition</a:t>
            </a:r>
          </a:p>
          <a:p>
            <a:pPr lvl="1"/>
            <a:r>
              <a:rPr lang="en-GB" dirty="0" smtClean="0"/>
              <a:t>Customers more </a:t>
            </a:r>
            <a:r>
              <a:rPr lang="en-GB" dirty="0"/>
              <a:t>likely to understand the </a:t>
            </a:r>
            <a:r>
              <a:rPr lang="en-GB" dirty="0" smtClean="0"/>
              <a:t>data, </a:t>
            </a:r>
            <a:r>
              <a:rPr lang="en-GB" dirty="0"/>
              <a:t>make efficient decisions about their consumption and be </a:t>
            </a:r>
            <a:r>
              <a:rPr lang="en-GB" dirty="0" smtClean="0"/>
              <a:t>better-positioned </a:t>
            </a:r>
            <a:r>
              <a:rPr lang="en-GB" dirty="0"/>
              <a:t>to </a:t>
            </a:r>
            <a:r>
              <a:rPr lang="en-GB" dirty="0" smtClean="0"/>
              <a:t>decide about </a:t>
            </a:r>
            <a:r>
              <a:rPr lang="en-GB" dirty="0"/>
              <a:t>changing tariffs or </a:t>
            </a:r>
            <a:r>
              <a:rPr lang="en-GB" dirty="0" smtClean="0"/>
              <a:t>switching</a:t>
            </a:r>
          </a:p>
          <a:p>
            <a:pPr lvl="1"/>
            <a:endParaRPr lang="en-US" dirty="0"/>
          </a:p>
          <a:p>
            <a:r>
              <a:rPr lang="en-GB" b="1" dirty="0" smtClean="0"/>
              <a:t>Functionalities</a:t>
            </a:r>
            <a:r>
              <a:rPr lang="en-GB" dirty="0" smtClean="0"/>
              <a:t> </a:t>
            </a:r>
            <a:r>
              <a:rPr lang="en-GB" dirty="0"/>
              <a:t>are crucial for the sound deployment of smart metering systems and for guaranteeing a minimum level of service to </a:t>
            </a:r>
            <a:r>
              <a:rPr lang="en-GB" dirty="0" smtClean="0"/>
              <a:t>customers. </a:t>
            </a:r>
            <a:endParaRPr lang="en-GB" dirty="0"/>
          </a:p>
        </p:txBody>
      </p:sp>
      <p:sp>
        <p:nvSpPr>
          <p:cNvPr id="4" name="Slide Number Placeholder 3"/>
          <p:cNvSpPr>
            <a:spLocks noGrp="1"/>
          </p:cNvSpPr>
          <p:nvPr>
            <p:ph type="sldNum" sz="quarter" idx="12"/>
          </p:nvPr>
        </p:nvSpPr>
        <p:spPr/>
        <p:txBody>
          <a:bodyPr/>
          <a:lstStyle/>
          <a:p>
            <a:fld id="{FE7B0D33-A76D-4554-83C3-3FE932C967D8}" type="slidenum">
              <a:rPr lang="fr-FR" smtClean="0">
                <a:solidFill>
                  <a:srgbClr val="00457D">
                    <a:tint val="75000"/>
                  </a:srgbClr>
                </a:solidFill>
              </a:rPr>
              <a:pPr/>
              <a:t>10</a:t>
            </a:fld>
            <a:endParaRPr lang="fr-FR" dirty="0">
              <a:solidFill>
                <a:srgbClr val="00457D">
                  <a:tint val="75000"/>
                </a:srgbClr>
              </a:solidFill>
            </a:endParaRPr>
          </a:p>
        </p:txBody>
      </p:sp>
    </p:spTree>
    <p:extLst>
      <p:ext uri="{BB962C8B-B14F-4D97-AF65-F5344CB8AC3E}">
        <p14:creationId xmlns:p14="http://schemas.microsoft.com/office/powerpoint/2010/main" val="3068747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Data protection and privacy</a:t>
            </a:r>
            <a:endParaRPr lang="en-GB" dirty="0"/>
          </a:p>
        </p:txBody>
      </p:sp>
      <p:sp>
        <p:nvSpPr>
          <p:cNvPr id="3" name="Platshållare för innehåll 2"/>
          <p:cNvSpPr>
            <a:spLocks noGrp="1"/>
          </p:cNvSpPr>
          <p:nvPr>
            <p:ph idx="1"/>
          </p:nvPr>
        </p:nvSpPr>
        <p:spPr>
          <a:xfrm>
            <a:off x="457200" y="1600201"/>
            <a:ext cx="8229600" cy="4925143"/>
          </a:xfrm>
        </p:spPr>
        <p:txBody>
          <a:bodyPr>
            <a:normAutofit fontScale="92500" lnSpcReduction="10000"/>
          </a:bodyPr>
          <a:lstStyle/>
          <a:p>
            <a:r>
              <a:rPr lang="en-GB" sz="2200" dirty="0" smtClean="0"/>
              <a:t>The requirements for data protection are set out in EU data protection and privacy legislation – not primarily an issue for NRAs</a:t>
            </a:r>
          </a:p>
          <a:p>
            <a:endParaRPr lang="en-GB" dirty="0" smtClean="0"/>
          </a:p>
          <a:p>
            <a:pPr lvl="0">
              <a:buClr>
                <a:srgbClr val="74A0CA"/>
              </a:buClr>
            </a:pPr>
            <a:r>
              <a:rPr lang="en-GB" sz="2200" dirty="0" smtClean="0"/>
              <a:t>General principles for data </a:t>
            </a:r>
            <a:r>
              <a:rPr lang="en-GB" sz="2200" dirty="0"/>
              <a:t>management arrangements </a:t>
            </a:r>
          </a:p>
          <a:p>
            <a:pPr lvl="1">
              <a:buClr>
                <a:srgbClr val="FABA00"/>
              </a:buClr>
            </a:pPr>
            <a:r>
              <a:rPr lang="en-GB" sz="1600" dirty="0" smtClean="0">
                <a:solidFill>
                  <a:srgbClr val="4B4B4B"/>
                </a:solidFill>
              </a:rPr>
              <a:t>Data management arrangements should </a:t>
            </a:r>
            <a:r>
              <a:rPr lang="en-GB" sz="1600" dirty="0">
                <a:solidFill>
                  <a:srgbClr val="4B4B4B"/>
                </a:solidFill>
              </a:rPr>
              <a:t>serve to protect the privacy of personal data </a:t>
            </a:r>
          </a:p>
          <a:p>
            <a:pPr lvl="1">
              <a:buClr>
                <a:srgbClr val="FABA00"/>
              </a:buClr>
            </a:pPr>
            <a:r>
              <a:rPr lang="en-GB" sz="1600" dirty="0" smtClean="0">
                <a:solidFill>
                  <a:srgbClr val="4B4B4B"/>
                </a:solidFill>
              </a:rPr>
              <a:t>Customers </a:t>
            </a:r>
            <a:r>
              <a:rPr lang="en-GB" sz="1600" dirty="0">
                <a:solidFill>
                  <a:srgbClr val="4B4B4B"/>
                </a:solidFill>
              </a:rPr>
              <a:t>should ultimately be able to determine how their data is used</a:t>
            </a:r>
          </a:p>
          <a:p>
            <a:pPr lvl="1">
              <a:buClr>
                <a:srgbClr val="FABA00"/>
              </a:buClr>
            </a:pPr>
            <a:r>
              <a:rPr lang="en-GB" sz="1600" dirty="0">
                <a:solidFill>
                  <a:srgbClr val="4B4B4B"/>
                </a:solidFill>
              </a:rPr>
              <a:t>Data management arrangements </a:t>
            </a:r>
            <a:r>
              <a:rPr lang="en-GB" sz="1600" dirty="0" smtClean="0">
                <a:solidFill>
                  <a:srgbClr val="4B4B4B"/>
                </a:solidFill>
              </a:rPr>
              <a:t>supported </a:t>
            </a:r>
            <a:r>
              <a:rPr lang="en-GB" sz="1600" dirty="0">
                <a:solidFill>
                  <a:srgbClr val="4B4B4B"/>
                </a:solidFill>
              </a:rPr>
              <a:t>by relevant bodies should highlight the benefits of sharing customer meter data with third </a:t>
            </a:r>
            <a:r>
              <a:rPr lang="en-GB" sz="1600" dirty="0" smtClean="0">
                <a:solidFill>
                  <a:srgbClr val="4B4B4B"/>
                </a:solidFill>
              </a:rPr>
              <a:t>parties</a:t>
            </a:r>
            <a:endParaRPr lang="en-GB" sz="1600" dirty="0">
              <a:solidFill>
                <a:srgbClr val="4B4B4B"/>
              </a:solidFill>
            </a:endParaRPr>
          </a:p>
          <a:p>
            <a:endParaRPr lang="en-GB" dirty="0" smtClean="0"/>
          </a:p>
          <a:p>
            <a:r>
              <a:rPr lang="en-GB" sz="2200" dirty="0" smtClean="0"/>
              <a:t>Recommendation on privacy and security according to CEER Advice on Customer Data Management for Better Retail Market Functioning (March 2015)</a:t>
            </a:r>
          </a:p>
          <a:p>
            <a:pPr lvl="1"/>
            <a:r>
              <a:rPr lang="en-GB" sz="1600" dirty="0" smtClean="0"/>
              <a:t>Customer meter data should be protected by the application of appropriate security and privacy measures </a:t>
            </a:r>
          </a:p>
          <a:p>
            <a:pPr lvl="1"/>
            <a:r>
              <a:rPr lang="en-GB" sz="1600" dirty="0" smtClean="0"/>
              <a:t>Customers should control access to their customer meter data, with the exception of data required to fulfil regulated duties and within the national market model.</a:t>
            </a:r>
          </a:p>
          <a:p>
            <a:pPr lvl="1"/>
            <a:r>
              <a:rPr lang="en-GB" sz="1600" dirty="0" smtClean="0"/>
              <a:t>The principle should be that the party shall state what information they will collect, with what frequency and for how long</a:t>
            </a:r>
          </a:p>
          <a:p>
            <a:pPr lvl="1"/>
            <a:endParaRPr lang="en-GB" dirty="0"/>
          </a:p>
        </p:txBody>
      </p:sp>
      <p:sp>
        <p:nvSpPr>
          <p:cNvPr id="4" name="Platshållare för bildnummer 3"/>
          <p:cNvSpPr>
            <a:spLocks noGrp="1"/>
          </p:cNvSpPr>
          <p:nvPr>
            <p:ph type="sldNum" sz="quarter" idx="12"/>
          </p:nvPr>
        </p:nvSpPr>
        <p:spPr/>
        <p:txBody>
          <a:bodyPr/>
          <a:lstStyle/>
          <a:p>
            <a:fld id="{FE7B0D33-A76D-4554-83C3-3FE932C967D8}" type="slidenum">
              <a:rPr lang="fr-FR" smtClean="0">
                <a:solidFill>
                  <a:srgbClr val="00457D">
                    <a:tint val="75000"/>
                  </a:srgbClr>
                </a:solidFill>
              </a:rPr>
              <a:pPr/>
              <a:t>11</a:t>
            </a:fld>
            <a:endParaRPr lang="fr-FR" dirty="0">
              <a:solidFill>
                <a:srgbClr val="00457D">
                  <a:tint val="75000"/>
                </a:srgbClr>
              </a:solidFill>
            </a:endParaRPr>
          </a:p>
        </p:txBody>
      </p:sp>
    </p:spTree>
    <p:extLst>
      <p:ext uri="{BB962C8B-B14F-4D97-AF65-F5344CB8AC3E}">
        <p14:creationId xmlns:p14="http://schemas.microsoft.com/office/powerpoint/2010/main" val="1201938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200" dirty="0" smtClean="0"/>
              <a:t>Further work</a:t>
            </a:r>
            <a:endParaRPr lang="en-GB" sz="3200" dirty="0"/>
          </a:p>
        </p:txBody>
      </p:sp>
      <p:sp>
        <p:nvSpPr>
          <p:cNvPr id="3" name="Espace réservé du contenu 2"/>
          <p:cNvSpPr>
            <a:spLocks noGrp="1"/>
          </p:cNvSpPr>
          <p:nvPr>
            <p:ph idx="1"/>
          </p:nvPr>
        </p:nvSpPr>
        <p:spPr>
          <a:xfrm>
            <a:off x="457200" y="1600201"/>
            <a:ext cx="7355160" cy="4525963"/>
          </a:xfrm>
        </p:spPr>
        <p:txBody>
          <a:bodyPr/>
          <a:lstStyle/>
          <a:p>
            <a:endParaRPr lang="en-US" dirty="0"/>
          </a:p>
          <a:p>
            <a:r>
              <a:rPr lang="en-US" dirty="0" smtClean="0"/>
              <a:t>The future DSO and TSO relationship – Q3 2016</a:t>
            </a:r>
          </a:p>
          <a:p>
            <a:endParaRPr lang="en-US" dirty="0" smtClean="0"/>
          </a:p>
          <a:p>
            <a:pPr lvl="0">
              <a:buClr>
                <a:srgbClr val="74A0CA"/>
              </a:buClr>
            </a:pPr>
            <a:r>
              <a:rPr lang="en-GB" dirty="0"/>
              <a:t>Status review of implementation of CEER advice on customer meter data management – Q4 2016</a:t>
            </a:r>
          </a:p>
          <a:p>
            <a:endParaRPr lang="en-US" dirty="0"/>
          </a:p>
          <a:p>
            <a:r>
              <a:rPr lang="en-US" dirty="0"/>
              <a:t>Guidelines </a:t>
            </a:r>
            <a:r>
              <a:rPr lang="en-GB" dirty="0" smtClean="0"/>
              <a:t>of </a:t>
            </a:r>
            <a:r>
              <a:rPr lang="en-GB" dirty="0"/>
              <a:t>Good Practice on Incentives Schemes including </a:t>
            </a:r>
            <a:r>
              <a:rPr lang="en-GB" dirty="0" smtClean="0"/>
              <a:t>Innovation – Q1/Q2 2017</a:t>
            </a:r>
            <a:endParaRPr lang="en-US" dirty="0" smtClean="0"/>
          </a:p>
          <a:p>
            <a:endParaRPr lang="en-US" dirty="0"/>
          </a:p>
          <a:p>
            <a:r>
              <a:rPr lang="en-US" dirty="0" smtClean="0"/>
              <a:t>Guidelines for flexibility use at distribution level -           Consult Q4 2016</a:t>
            </a:r>
          </a:p>
          <a:p>
            <a:endParaRPr lang="en-US" dirty="0"/>
          </a:p>
          <a:p>
            <a:r>
              <a:rPr lang="en-GB" dirty="0"/>
              <a:t>Best Practice Guidelines on Distribution Network </a:t>
            </a:r>
            <a:r>
              <a:rPr lang="en-GB" dirty="0" smtClean="0"/>
              <a:t>Tariffs – Q2/Q3 2017</a:t>
            </a:r>
            <a:endParaRPr lang="en-GB" dirty="0"/>
          </a:p>
          <a:p>
            <a:endParaRPr lang="sv-SE" dirty="0"/>
          </a:p>
          <a:p>
            <a:endParaRPr lang="en-GB" dirty="0"/>
          </a:p>
        </p:txBody>
      </p:sp>
      <p:sp>
        <p:nvSpPr>
          <p:cNvPr id="4" name="Espace réservé de la date 3"/>
          <p:cNvSpPr>
            <a:spLocks noGrp="1"/>
          </p:cNvSpPr>
          <p:nvPr>
            <p:ph type="dt" sz="half" idx="10"/>
          </p:nvPr>
        </p:nvSpPr>
        <p:spPr/>
        <p:txBody>
          <a:bodyPr/>
          <a:lstStyle/>
          <a:p>
            <a:fld id="{FEF8E31F-B276-4F29-AB15-DC2A4509D1E2}" type="datetime1">
              <a:rPr lang="en-GB" smtClean="0"/>
              <a:t>19/02/2016</a:t>
            </a:fld>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stretch>
            <a:fillRect/>
          </a:stretch>
        </p:blipFill>
        <p:spPr>
          <a:xfrm>
            <a:off x="744038" y="2277176"/>
            <a:ext cx="6127083" cy="2736003"/>
          </a:xfrm>
          <a:prstGeom prst="rect">
            <a:avLst/>
          </a:prstGeom>
          <a:noFill/>
          <a:ln>
            <a:noFill/>
          </a:ln>
        </p:spPr>
      </p:pic>
      <p:sp>
        <p:nvSpPr>
          <p:cNvPr id="3" name="Titre 4"/>
          <p:cNvSpPr txBox="1"/>
          <p:nvPr/>
        </p:nvSpPr>
        <p:spPr>
          <a:xfrm>
            <a:off x="611559" y="548676"/>
            <a:ext cx="7834880" cy="975564"/>
          </a:xfrm>
          <a:prstGeom prst="rect">
            <a:avLst/>
          </a:prstGeom>
          <a:noFill/>
          <a:ln>
            <a:noFill/>
          </a:ln>
        </p:spPr>
        <p:txBody>
          <a:bodyPr vert="horz" wrap="square" lIns="91430" tIns="45720" rIns="91430" bIns="45720" anchor="ctr" anchorCtr="0" compatLnSpc="1"/>
          <a:lstStyle/>
          <a:p>
            <a:pPr defTabSz="914143">
              <a:defRPr sz="1800" b="0" i="0" u="none" strike="noStrike" kern="0" cap="none" spc="0" baseline="0">
                <a:solidFill>
                  <a:srgbClr val="000000"/>
                </a:solidFill>
                <a:uFillTx/>
              </a:defRPr>
            </a:pPr>
            <a:r>
              <a:rPr lang="en-GB" sz="4200" b="1" kern="0" dirty="0" smtClean="0">
                <a:solidFill>
                  <a:srgbClr val="00457D"/>
                </a:solidFill>
                <a:latin typeface="Arial"/>
                <a:cs typeface="Arial"/>
              </a:rPr>
              <a:t>Thank you for your attention!</a:t>
            </a:r>
          </a:p>
        </p:txBody>
      </p:sp>
      <p:sp>
        <p:nvSpPr>
          <p:cNvPr id="5" name="Rectangle 6"/>
          <p:cNvSpPr/>
          <p:nvPr/>
        </p:nvSpPr>
        <p:spPr>
          <a:xfrm>
            <a:off x="5077261" y="5452483"/>
            <a:ext cx="3455179" cy="784829"/>
          </a:xfrm>
          <a:prstGeom prst="rect">
            <a:avLst/>
          </a:prstGeom>
          <a:noFill/>
          <a:ln>
            <a:noFill/>
            <a:prstDash val="solid"/>
          </a:ln>
        </p:spPr>
        <p:txBody>
          <a:bodyPr vert="horz" wrap="none" lIns="91440" tIns="45720" rIns="91440" bIns="45720" anchor="t" anchorCtr="0" compatLnSpc="1">
            <a:spAutoFit/>
          </a:bodyPr>
          <a:lstStyle/>
          <a:p>
            <a:pPr defTabSz="914354">
              <a:defRPr sz="1800" b="0" i="0" u="none" strike="noStrike" kern="0" cap="none" spc="0" baseline="0">
                <a:solidFill>
                  <a:srgbClr val="000000"/>
                </a:solidFill>
                <a:uFillTx/>
              </a:defRPr>
            </a:pPr>
            <a:r>
              <a:rPr lang="en-GB" sz="4500" smtClean="0">
                <a:solidFill>
                  <a:srgbClr val="00457D"/>
                </a:solidFill>
                <a:latin typeface="Arial"/>
                <a:cs typeface="Arial"/>
                <a:hlinkClick r:id="rId4"/>
              </a:rPr>
              <a:t>www.ceer.eu</a:t>
            </a:r>
            <a:endParaRPr lang="en-GB" sz="4500" smtClean="0">
              <a:solidFill>
                <a:srgbClr val="00457D"/>
              </a:solidFill>
              <a:latin typeface="Arial"/>
              <a:cs typeface="Arial"/>
            </a:endParaRPr>
          </a:p>
        </p:txBody>
      </p:sp>
    </p:spTree>
    <p:extLst>
      <p:ext uri="{BB962C8B-B14F-4D97-AF65-F5344CB8AC3E}">
        <p14:creationId xmlns:p14="http://schemas.microsoft.com/office/powerpoint/2010/main" val="135398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a:t>Outline of the presentation</a:t>
            </a:r>
          </a:p>
        </p:txBody>
      </p:sp>
      <p:sp>
        <p:nvSpPr>
          <p:cNvPr id="3" name="Platshållare för innehåll 2"/>
          <p:cNvSpPr>
            <a:spLocks noGrp="1"/>
          </p:cNvSpPr>
          <p:nvPr>
            <p:ph idx="1"/>
          </p:nvPr>
        </p:nvSpPr>
        <p:spPr>
          <a:xfrm>
            <a:off x="457200" y="1600201"/>
            <a:ext cx="4690864" cy="4525963"/>
          </a:xfrm>
        </p:spPr>
        <p:txBody>
          <a:bodyPr/>
          <a:lstStyle/>
          <a:p>
            <a:r>
              <a:rPr lang="en-GB" dirty="0" smtClean="0"/>
              <a:t>Role of DSO </a:t>
            </a:r>
          </a:p>
          <a:p>
            <a:pPr lvl="1"/>
            <a:r>
              <a:rPr lang="en-GB" dirty="0" smtClean="0"/>
              <a:t>The traditional role of DSOs </a:t>
            </a:r>
          </a:p>
          <a:p>
            <a:pPr lvl="1"/>
            <a:r>
              <a:rPr lang="en-GB" dirty="0" smtClean="0"/>
              <a:t>New opportunities and challenges</a:t>
            </a:r>
          </a:p>
          <a:p>
            <a:pPr lvl="1"/>
            <a:r>
              <a:rPr lang="en-GB" dirty="0" smtClean="0"/>
              <a:t>CEER conclusions on the future role of DSOs </a:t>
            </a:r>
          </a:p>
          <a:p>
            <a:endParaRPr lang="en-GB" dirty="0" smtClean="0"/>
          </a:p>
          <a:p>
            <a:r>
              <a:rPr lang="en-GB" dirty="0" smtClean="0"/>
              <a:t>DSOs consumer relation and data management</a:t>
            </a:r>
          </a:p>
          <a:p>
            <a:pPr lvl="1"/>
            <a:r>
              <a:rPr lang="en-GB" dirty="0" smtClean="0"/>
              <a:t>Main principles</a:t>
            </a:r>
          </a:p>
          <a:p>
            <a:pPr lvl="1"/>
            <a:r>
              <a:rPr lang="en-GB" dirty="0" smtClean="0"/>
              <a:t>Customers access to  meter data </a:t>
            </a:r>
            <a:r>
              <a:rPr lang="en-GB" dirty="0"/>
              <a:t>and </a:t>
            </a:r>
            <a:r>
              <a:rPr lang="en-GB" dirty="0" smtClean="0"/>
              <a:t>smart meter functionalities</a:t>
            </a:r>
          </a:p>
          <a:p>
            <a:pPr lvl="1"/>
            <a:r>
              <a:rPr lang="en-GB" dirty="0" smtClean="0"/>
              <a:t>Consumer data protection and privacy</a:t>
            </a:r>
          </a:p>
          <a:p>
            <a:endParaRPr lang="en-GB" dirty="0" smtClean="0"/>
          </a:p>
          <a:p>
            <a:r>
              <a:rPr lang="en-GB" dirty="0" smtClean="0"/>
              <a:t>CEER future work </a:t>
            </a:r>
          </a:p>
          <a:p>
            <a:endParaRPr lang="en-GB" dirty="0"/>
          </a:p>
        </p:txBody>
      </p:sp>
      <p:sp>
        <p:nvSpPr>
          <p:cNvPr id="4" name="Platshållare för datum 3"/>
          <p:cNvSpPr>
            <a:spLocks noGrp="1"/>
          </p:cNvSpPr>
          <p:nvPr>
            <p:ph type="dt" sz="half" idx="10"/>
          </p:nvPr>
        </p:nvSpPr>
        <p:spPr/>
        <p:txBody>
          <a:bodyPr/>
          <a:lstStyle/>
          <a:p>
            <a:fld id="{B6FC493D-445C-4FC4-A7DE-4CE38556806E}" type="datetime1">
              <a:rPr lang="en-GB" smtClean="0"/>
              <a:pPr/>
              <a:t>19/02/2016</a:t>
            </a:fld>
            <a:endParaRPr lang="fr-FR" dirty="0"/>
          </a:p>
        </p:txBody>
      </p:sp>
      <p:pic>
        <p:nvPicPr>
          <p:cNvPr id="5" name="Platshållare för innehåll 4"/>
          <p:cNvPicPr>
            <a:picLocks noChangeAspect="1"/>
          </p:cNvPicPr>
          <p:nvPr/>
        </p:nvPicPr>
        <p:blipFill>
          <a:blip r:embed="rId3"/>
          <a:stretch>
            <a:fillRect/>
          </a:stretch>
        </p:blipFill>
        <p:spPr>
          <a:xfrm>
            <a:off x="5364088" y="1600201"/>
            <a:ext cx="2889754" cy="4285859"/>
          </a:xfrm>
          <a:prstGeom prst="rect">
            <a:avLst/>
          </a:prstGeom>
        </p:spPr>
      </p:pic>
    </p:spTree>
    <p:extLst>
      <p:ext uri="{BB962C8B-B14F-4D97-AF65-F5344CB8AC3E}">
        <p14:creationId xmlns:p14="http://schemas.microsoft.com/office/powerpoint/2010/main" val="382241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425404"/>
            <a:ext cx="5544616" cy="975845"/>
          </a:xfrm>
        </p:spPr>
        <p:txBody>
          <a:bodyPr>
            <a:noAutofit/>
          </a:bodyPr>
          <a:lstStyle/>
          <a:p>
            <a:r>
              <a:rPr lang="en-GB" sz="3200" dirty="0" smtClean="0"/>
              <a:t>The traditional role of DSO</a:t>
            </a:r>
            <a:endParaRPr lang="en-US" sz="3200" dirty="0" smtClean="0"/>
          </a:p>
        </p:txBody>
      </p:sp>
      <p:graphicFrame>
        <p:nvGraphicFramePr>
          <p:cNvPr id="5" name="Diagram 4"/>
          <p:cNvGraphicFramePr/>
          <p:nvPr>
            <p:extLst>
              <p:ext uri="{D42A27DB-BD31-4B8C-83A1-F6EECF244321}">
                <p14:modId xmlns:p14="http://schemas.microsoft.com/office/powerpoint/2010/main" val="3995973432"/>
              </p:ext>
            </p:extLst>
          </p:nvPr>
        </p:nvGraphicFramePr>
        <p:xfrm>
          <a:off x="1691680" y="1909466"/>
          <a:ext cx="6408712" cy="3938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2"/>
          <p:cNvSpPr txBox="1">
            <a:spLocks/>
          </p:cNvSpPr>
          <p:nvPr/>
        </p:nvSpPr>
        <p:spPr>
          <a:xfrm>
            <a:off x="611560" y="1628800"/>
            <a:ext cx="8208912" cy="4500000"/>
          </a:xfrm>
          <a:prstGeom prst="rect">
            <a:avLst/>
          </a:prstGeom>
        </p:spPr>
        <p:txBody>
          <a:bodyPr vert="horz" lIns="0" tIns="45718" rIns="0" bIns="45718" rtlCol="0">
            <a:normAutofit/>
          </a:bodyPr>
          <a:lstStyle/>
          <a:p>
            <a:pPr marL="253116" indent="-202493">
              <a:buClr>
                <a:srgbClr val="74A0CA"/>
              </a:buClr>
              <a:buSzPct val="120000"/>
            </a:pPr>
            <a:endParaRPr lang="en-IE" sz="2000" b="1" dirty="0" smtClean="0">
              <a:solidFill>
                <a:srgbClr val="FABA00"/>
              </a:solidFill>
              <a:cs typeface="Arial" panose="020B0604020202020204" pitchFamily="34" charset="0"/>
            </a:endParaRPr>
          </a:p>
        </p:txBody>
      </p:sp>
      <p:sp>
        <p:nvSpPr>
          <p:cNvPr id="18" name="Marcador de Posição do Número do Diapositivo 17"/>
          <p:cNvSpPr>
            <a:spLocks noGrp="1"/>
          </p:cNvSpPr>
          <p:nvPr>
            <p:ph type="sldNum" sz="quarter" idx="12"/>
          </p:nvPr>
        </p:nvSpPr>
        <p:spPr/>
        <p:txBody>
          <a:bodyPr/>
          <a:lstStyle/>
          <a:p>
            <a:fld id="{FE7B0D33-A76D-4554-83C3-3FE932C967D8}" type="slidenum">
              <a:rPr lang="fr-FR" smtClean="0">
                <a:solidFill>
                  <a:srgbClr val="00457D">
                    <a:tint val="75000"/>
                  </a:srgbClr>
                </a:solidFill>
              </a:rPr>
              <a:pPr/>
              <a:t>3</a:t>
            </a:fld>
            <a:endParaRPr lang="fr-FR" dirty="0">
              <a:solidFill>
                <a:srgbClr val="00457D">
                  <a:tint val="75000"/>
                </a:srgbClr>
              </a:solidFill>
            </a:endParaRPr>
          </a:p>
        </p:txBody>
      </p:sp>
    </p:spTree>
    <p:extLst>
      <p:ext uri="{BB962C8B-B14F-4D97-AF65-F5344CB8AC3E}">
        <p14:creationId xmlns:p14="http://schemas.microsoft.com/office/powerpoint/2010/main" val="3951529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GB" sz="3200" dirty="0" smtClean="0"/>
              <a:t>New opportunities and challenges for DSOs</a:t>
            </a:r>
            <a:endParaRPr lang="en-GB" sz="3200" dirty="0"/>
          </a:p>
        </p:txBody>
      </p:sp>
      <p:sp>
        <p:nvSpPr>
          <p:cNvPr id="3" name="Platshållare för innehåll 2"/>
          <p:cNvSpPr>
            <a:spLocks noGrp="1"/>
          </p:cNvSpPr>
          <p:nvPr>
            <p:ph idx="1"/>
          </p:nvPr>
        </p:nvSpPr>
        <p:spPr/>
        <p:txBody>
          <a:bodyPr>
            <a:normAutofit lnSpcReduction="10000"/>
          </a:bodyPr>
          <a:lstStyle/>
          <a:p>
            <a:pPr marL="393523" indent="-342900"/>
            <a:r>
              <a:rPr lang="en-GB" dirty="0" smtClean="0">
                <a:latin typeface="Arial" panose="020B0604020202020204" pitchFamily="34" charset="0"/>
                <a:cs typeface="Arial" panose="020B0604020202020204" pitchFamily="34" charset="0"/>
              </a:rPr>
              <a:t>Changing consumption patterns </a:t>
            </a:r>
          </a:p>
          <a:p>
            <a:pPr marL="883319" lvl="1" indent="-342900"/>
            <a:r>
              <a:rPr lang="en-GB" dirty="0" smtClean="0">
                <a:cs typeface="Arial" panose="020B0604020202020204" pitchFamily="34" charset="0"/>
              </a:rPr>
              <a:t>Embedded generation </a:t>
            </a:r>
          </a:p>
          <a:p>
            <a:pPr marL="883319" lvl="1" indent="-342900"/>
            <a:r>
              <a:rPr lang="en-GB" dirty="0" smtClean="0">
                <a:cs typeface="Arial" panose="020B0604020202020204" pitchFamily="34" charset="0"/>
              </a:rPr>
              <a:t>Electrical vehicles</a:t>
            </a:r>
          </a:p>
          <a:p>
            <a:pPr marL="883319" lvl="1" indent="-342900"/>
            <a:r>
              <a:rPr lang="en-GB" dirty="0" smtClean="0">
                <a:cs typeface="Arial" panose="020B0604020202020204" pitchFamily="34" charset="0"/>
              </a:rPr>
              <a:t>Demand response</a:t>
            </a:r>
          </a:p>
          <a:p>
            <a:pPr marL="393523" indent="-342900"/>
            <a:r>
              <a:rPr lang="en-GB" dirty="0" smtClean="0">
                <a:latin typeface="Arial" panose="020B0604020202020204" pitchFamily="34" charset="0"/>
                <a:cs typeface="Arial" panose="020B0604020202020204" pitchFamily="34" charset="0"/>
              </a:rPr>
              <a:t>New opportunities for DSF through technical advances</a:t>
            </a:r>
          </a:p>
          <a:p>
            <a:pPr marL="883319" lvl="1" indent="-342900"/>
            <a:r>
              <a:rPr lang="en-GB" dirty="0" smtClean="0">
                <a:cs typeface="Arial" panose="020B0604020202020204" pitchFamily="34" charset="0"/>
              </a:rPr>
              <a:t>smart meters, data handling and accuracy </a:t>
            </a:r>
          </a:p>
          <a:p>
            <a:pPr marL="883319" lvl="1" indent="-342900"/>
            <a:r>
              <a:rPr lang="en-GB" dirty="0" smtClean="0">
                <a:cs typeface="Arial" panose="020B0604020202020204" pitchFamily="34" charset="0"/>
              </a:rPr>
              <a:t>storage behind the meter</a:t>
            </a:r>
          </a:p>
          <a:p>
            <a:pPr marL="883319" lvl="1" indent="-342900"/>
            <a:r>
              <a:rPr lang="en-GB" dirty="0" smtClean="0">
                <a:cs typeface="Arial" panose="020B0604020202020204" pitchFamily="34" charset="0"/>
              </a:rPr>
              <a:t>smart appliances </a:t>
            </a:r>
          </a:p>
          <a:p>
            <a:pPr marL="393523" indent="-342900"/>
            <a:r>
              <a:rPr lang="en-GB" dirty="0" smtClean="0">
                <a:latin typeface="Arial" panose="020B0604020202020204" pitchFamily="34" charset="0"/>
                <a:cs typeface="Arial" panose="020B0604020202020204" pitchFamily="34" charset="0"/>
              </a:rPr>
              <a:t>New opportunities through real time monitoring and control </a:t>
            </a:r>
          </a:p>
          <a:p>
            <a:pPr marL="883319" lvl="1" indent="-342900"/>
            <a:r>
              <a:rPr lang="en-GB" dirty="0" smtClean="0">
                <a:cs typeface="Arial" panose="020B0604020202020204" pitchFamily="34" charset="0"/>
              </a:rPr>
              <a:t>use the network more efficiently (communication systems, big data </a:t>
            </a:r>
            <a:r>
              <a:rPr lang="en-GB" dirty="0" err="1" smtClean="0">
                <a:cs typeface="Arial" panose="020B0604020202020204" pitchFamily="34" charset="0"/>
              </a:rPr>
              <a:t>etc</a:t>
            </a:r>
            <a:r>
              <a:rPr lang="en-GB" dirty="0" smtClean="0">
                <a:cs typeface="Arial" panose="020B0604020202020204" pitchFamily="34" charset="0"/>
              </a:rPr>
              <a:t>)</a:t>
            </a:r>
          </a:p>
          <a:p>
            <a:pPr marL="883319" lvl="1" indent="-342900"/>
            <a:r>
              <a:rPr lang="en-GB" dirty="0" smtClean="0">
                <a:solidFill>
                  <a:schemeClr val="accent2"/>
                </a:solidFill>
                <a:cs typeface="Arial" panose="020B0604020202020204" pitchFamily="34" charset="0"/>
              </a:rPr>
              <a:t>Possibilities to use system services to minimise capex and </a:t>
            </a:r>
            <a:r>
              <a:rPr lang="en-GB" dirty="0" err="1" smtClean="0">
                <a:solidFill>
                  <a:schemeClr val="accent2"/>
                </a:solidFill>
                <a:cs typeface="Arial" panose="020B0604020202020204" pitchFamily="34" charset="0"/>
              </a:rPr>
              <a:t>opex</a:t>
            </a:r>
            <a:endParaRPr lang="en-GB" dirty="0" smtClean="0">
              <a:solidFill>
                <a:schemeClr val="accent2"/>
              </a:solidFill>
              <a:cs typeface="Arial" panose="020B0604020202020204" pitchFamily="34" charset="0"/>
            </a:endParaRPr>
          </a:p>
          <a:p>
            <a:pPr marL="883319" lvl="1" indent="-342900"/>
            <a:r>
              <a:rPr lang="en-GB" dirty="0" smtClean="0">
                <a:solidFill>
                  <a:schemeClr val="accent2"/>
                </a:solidFill>
                <a:cs typeface="Arial" panose="020B0604020202020204" pitchFamily="34" charset="0"/>
              </a:rPr>
              <a:t>Enhancing network resilience through micro-grids etc.</a:t>
            </a:r>
          </a:p>
          <a:p>
            <a:pPr marL="393523" indent="-342900"/>
            <a:r>
              <a:rPr lang="en-GB" dirty="0" smtClean="0">
                <a:latin typeface="Arial" panose="020B0604020202020204" pitchFamily="34" charset="0"/>
                <a:cs typeface="Arial" panose="020B0604020202020204" pitchFamily="34" charset="0"/>
              </a:rPr>
              <a:t>Possible impact</a:t>
            </a:r>
          </a:p>
          <a:p>
            <a:pPr marL="883319" lvl="1" indent="-342900"/>
            <a:r>
              <a:rPr lang="en-GB" dirty="0" smtClean="0">
                <a:cs typeface="Arial" panose="020B0604020202020204" pitchFamily="34" charset="0"/>
              </a:rPr>
              <a:t>Change in local congestion patterns</a:t>
            </a:r>
          </a:p>
          <a:p>
            <a:pPr marL="883319" lvl="1" indent="-342900"/>
            <a:r>
              <a:rPr lang="en-GB" dirty="0" smtClean="0">
                <a:cs typeface="Arial" panose="020B0604020202020204" pitchFamily="34" charset="0"/>
              </a:rPr>
              <a:t>Reverse flow and quality control</a:t>
            </a:r>
          </a:p>
          <a:p>
            <a:pPr marL="883319" lvl="1" indent="-342900"/>
            <a:r>
              <a:rPr lang="en-GB" dirty="0">
                <a:cs typeface="Arial" panose="020B0604020202020204" pitchFamily="34" charset="0"/>
              </a:rPr>
              <a:t>R</a:t>
            </a:r>
            <a:r>
              <a:rPr lang="en-GB" dirty="0" smtClean="0">
                <a:cs typeface="Arial" panose="020B0604020202020204" pitchFamily="34" charset="0"/>
              </a:rPr>
              <a:t>evenue uncertainty - less energy and more capacity needs</a:t>
            </a:r>
          </a:p>
          <a:p>
            <a:endParaRPr lang="en-GB" dirty="0"/>
          </a:p>
        </p:txBody>
      </p:sp>
      <p:sp>
        <p:nvSpPr>
          <p:cNvPr id="4" name="Platshållare för bildnummer 3"/>
          <p:cNvSpPr>
            <a:spLocks noGrp="1"/>
          </p:cNvSpPr>
          <p:nvPr>
            <p:ph type="sldNum" sz="quarter" idx="12"/>
          </p:nvPr>
        </p:nvSpPr>
        <p:spPr/>
        <p:txBody>
          <a:bodyPr/>
          <a:lstStyle/>
          <a:p>
            <a:fld id="{FE7B0D33-A76D-4554-83C3-3FE932C967D8}" type="slidenum">
              <a:rPr lang="fr-FR" smtClean="0">
                <a:solidFill>
                  <a:srgbClr val="00457D">
                    <a:tint val="75000"/>
                  </a:srgbClr>
                </a:solidFill>
              </a:rPr>
              <a:pPr/>
              <a:t>4</a:t>
            </a:fld>
            <a:endParaRPr lang="fr-FR" dirty="0">
              <a:solidFill>
                <a:srgbClr val="00457D">
                  <a:tint val="75000"/>
                </a:srgbClr>
              </a:solidFill>
            </a:endParaRPr>
          </a:p>
        </p:txBody>
      </p:sp>
    </p:spTree>
    <p:extLst>
      <p:ext uri="{BB962C8B-B14F-4D97-AF65-F5344CB8AC3E}">
        <p14:creationId xmlns:p14="http://schemas.microsoft.com/office/powerpoint/2010/main" val="3382552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404664"/>
            <a:ext cx="5110336" cy="1143000"/>
          </a:xfrm>
        </p:spPr>
        <p:txBody>
          <a:bodyPr>
            <a:normAutofit/>
          </a:bodyPr>
          <a:lstStyle/>
          <a:p>
            <a:r>
              <a:rPr lang="en-IE" sz="3200" dirty="0" smtClean="0">
                <a:solidFill>
                  <a:srgbClr val="002060"/>
                </a:solidFill>
                <a:latin typeface="Arial" panose="020B0604020202020204" pitchFamily="34" charset="0"/>
                <a:cs typeface="Arial" panose="020B0604020202020204" pitchFamily="34" charset="0"/>
              </a:rPr>
              <a:t>Key Principles</a:t>
            </a:r>
            <a:endParaRPr lang="en-IE" sz="3200"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3568" y="1844824"/>
            <a:ext cx="7772400" cy="4114800"/>
          </a:xfrm>
        </p:spPr>
        <p:txBody>
          <a:bodyPr>
            <a:normAutofit lnSpcReduction="10000"/>
          </a:bodyPr>
          <a:lstStyle/>
          <a:p>
            <a:pPr lvl="0"/>
            <a:r>
              <a:rPr lang="en-US" dirty="0" smtClean="0">
                <a:latin typeface="Arial" panose="020B0604020202020204" pitchFamily="34" charset="0"/>
                <a:cs typeface="Arial" panose="020B0604020202020204" pitchFamily="34" charset="0"/>
              </a:rPr>
              <a:t>Four </a:t>
            </a:r>
            <a:r>
              <a:rPr lang="en-US" dirty="0">
                <a:latin typeface="Arial" panose="020B0604020202020204" pitchFamily="34" charset="0"/>
                <a:cs typeface="Arial" panose="020B0604020202020204" pitchFamily="34" charset="0"/>
              </a:rPr>
              <a:t>principles for DSOs activities</a:t>
            </a:r>
            <a:endParaRPr lang="en-IE" sz="2000" b="1" dirty="0" smtClean="0">
              <a:latin typeface="Arial" panose="020B0604020202020204" pitchFamily="34" charset="0"/>
              <a:cs typeface="Arial" panose="020B0604020202020204" pitchFamily="34" charset="0"/>
            </a:endParaRPr>
          </a:p>
          <a:p>
            <a:endParaRPr lang="en-IE" sz="2000" dirty="0" smtClean="0">
              <a:latin typeface="Arial" panose="020B0604020202020204" pitchFamily="34" charset="0"/>
              <a:cs typeface="Arial" panose="020B0604020202020204" pitchFamily="34" charset="0"/>
            </a:endParaRPr>
          </a:p>
          <a:p>
            <a:pPr lvl="1"/>
            <a:r>
              <a:rPr lang="en-IE" sz="1500" dirty="0" smtClean="0">
                <a:latin typeface="Arial" panose="020B0604020202020204" pitchFamily="34" charset="0"/>
                <a:cs typeface="Arial" panose="020B0604020202020204" pitchFamily="34" charset="0"/>
              </a:rPr>
              <a:t>The DSO must run its business in a way which reflects the reasonable expectations of network users and other stakeholders including new business models</a:t>
            </a:r>
          </a:p>
          <a:p>
            <a:pPr lvl="1"/>
            <a:endParaRPr lang="en-IE" sz="1500" b="1" dirty="0" smtClean="0">
              <a:latin typeface="Arial" panose="020B0604020202020204" pitchFamily="34" charset="0"/>
              <a:cs typeface="Arial" panose="020B0604020202020204" pitchFamily="34" charset="0"/>
            </a:endParaRPr>
          </a:p>
          <a:p>
            <a:pPr lvl="1"/>
            <a:r>
              <a:rPr lang="en-IE" sz="1500" dirty="0" smtClean="0">
                <a:latin typeface="Arial" panose="020B0604020202020204" pitchFamily="34" charset="0"/>
                <a:cs typeface="Arial" panose="020B0604020202020204" pitchFamily="34" charset="0"/>
              </a:rPr>
              <a:t>The DSO must act as a neutral market facilitator in undertaking its core functions.</a:t>
            </a:r>
          </a:p>
          <a:p>
            <a:pPr lvl="1"/>
            <a:endParaRPr lang="en-IE" sz="1500" b="1" dirty="0" smtClean="0">
              <a:latin typeface="Arial" panose="020B0604020202020204" pitchFamily="34" charset="0"/>
              <a:cs typeface="Arial" panose="020B0604020202020204" pitchFamily="34" charset="0"/>
            </a:endParaRPr>
          </a:p>
          <a:p>
            <a:pPr lvl="1"/>
            <a:r>
              <a:rPr lang="en-IE" sz="1500" dirty="0" smtClean="0">
                <a:latin typeface="Arial" panose="020B0604020202020204" pitchFamily="34" charset="0"/>
                <a:cs typeface="Arial" panose="020B0604020202020204" pitchFamily="34" charset="0"/>
              </a:rPr>
              <a:t>The DSO must act in the public interest taking account of costs and benefits.</a:t>
            </a:r>
          </a:p>
          <a:p>
            <a:pPr lvl="1"/>
            <a:endParaRPr lang="en-IE" sz="1500" dirty="0" smtClean="0">
              <a:latin typeface="Arial" panose="020B0604020202020204" pitchFamily="34" charset="0"/>
              <a:cs typeface="Arial" panose="020B0604020202020204" pitchFamily="34" charset="0"/>
            </a:endParaRPr>
          </a:p>
          <a:p>
            <a:pPr lvl="1"/>
            <a:r>
              <a:rPr lang="en-IE" sz="1500" dirty="0" smtClean="0">
                <a:latin typeface="Arial"/>
                <a:cs typeface="Arial"/>
              </a:rPr>
              <a:t>Consumers </a:t>
            </a:r>
            <a:r>
              <a:rPr lang="en-IE" sz="1500" dirty="0">
                <a:latin typeface="Arial"/>
                <a:cs typeface="Arial"/>
              </a:rPr>
              <a:t>own their data and </a:t>
            </a:r>
            <a:r>
              <a:rPr lang="en-IE" sz="1500" dirty="0" smtClean="0">
                <a:latin typeface="Arial"/>
                <a:cs typeface="Arial"/>
              </a:rPr>
              <a:t>DSOs need to recognise this when </a:t>
            </a:r>
            <a:r>
              <a:rPr lang="en-IE" sz="1500" dirty="0">
                <a:latin typeface="Arial"/>
                <a:cs typeface="Arial"/>
              </a:rPr>
              <a:t>handling data</a:t>
            </a:r>
            <a:r>
              <a:rPr lang="en-IE" sz="1500" dirty="0" smtClean="0">
                <a:latin typeface="Arial"/>
                <a:cs typeface="Arial"/>
              </a:rPr>
              <a:t>. </a:t>
            </a:r>
          </a:p>
          <a:p>
            <a:endParaRPr lang="en-IE" dirty="0">
              <a:latin typeface="Arial"/>
              <a:cs typeface="Arial"/>
            </a:endParaRPr>
          </a:p>
          <a:p>
            <a:pPr lvl="0"/>
            <a:r>
              <a:rPr lang="en-US" dirty="0">
                <a:latin typeface="Arial" panose="020B0604020202020204" pitchFamily="34" charset="0"/>
                <a:cs typeface="Arial" panose="020B0604020202020204" pitchFamily="34" charset="0"/>
              </a:rPr>
              <a:t>Differences in the number, size, technical characteristics and activity profile of DSOs » No single model for the role of the DSO.</a:t>
            </a:r>
          </a:p>
          <a:p>
            <a:endParaRPr lang="en-IE" sz="2000" dirty="0">
              <a:latin typeface="Arial"/>
              <a:cs typeface="Arial"/>
            </a:endParaRPr>
          </a:p>
          <a:p>
            <a:endParaRPr lang="en-IE"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133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quality of DSO services are very relevant for customers</a:t>
            </a:r>
            <a:endParaRPr lang="en-GB" dirty="0"/>
          </a:p>
        </p:txBody>
      </p:sp>
      <p:sp>
        <p:nvSpPr>
          <p:cNvPr id="3" name="Content Placeholder 2"/>
          <p:cNvSpPr>
            <a:spLocks noGrp="1"/>
          </p:cNvSpPr>
          <p:nvPr>
            <p:ph idx="1"/>
          </p:nvPr>
        </p:nvSpPr>
        <p:spPr>
          <a:xfrm>
            <a:off x="457200" y="1628801"/>
            <a:ext cx="8229600" cy="4536503"/>
          </a:xfrm>
        </p:spPr>
        <p:txBody>
          <a:bodyPr>
            <a:normAutofit fontScale="62500" lnSpcReduction="20000"/>
          </a:bodyPr>
          <a:lstStyle/>
          <a:p>
            <a:pPr algn="just"/>
            <a:r>
              <a:rPr lang="en-GB" sz="2900" dirty="0" smtClean="0">
                <a:latin typeface="+mj-lt"/>
              </a:rPr>
              <a:t>DSOs are responsible for the </a:t>
            </a:r>
            <a:r>
              <a:rPr lang="en-GB" sz="2900" b="1" dirty="0" smtClean="0">
                <a:solidFill>
                  <a:srgbClr val="FFC000"/>
                </a:solidFill>
                <a:latin typeface="+mj-lt"/>
              </a:rPr>
              <a:t>security and continuity of energy supply (including quality of supply) </a:t>
            </a:r>
            <a:r>
              <a:rPr lang="en-GB" sz="2900" dirty="0" smtClean="0">
                <a:latin typeface="+mj-lt"/>
              </a:rPr>
              <a:t>at local / regional level,</a:t>
            </a:r>
          </a:p>
          <a:p>
            <a:pPr algn="just"/>
            <a:endParaRPr lang="en-GB" sz="2900" dirty="0" smtClean="0">
              <a:latin typeface="+mj-lt"/>
            </a:endParaRPr>
          </a:p>
          <a:p>
            <a:pPr algn="just"/>
            <a:r>
              <a:rPr lang="en-GB" sz="2900" dirty="0" smtClean="0">
                <a:latin typeface="+mj-lt"/>
              </a:rPr>
              <a:t>but DSOs usually provide other important services for customer’s, like:</a:t>
            </a:r>
          </a:p>
          <a:p>
            <a:pPr algn="just"/>
            <a:endParaRPr lang="en-GB" sz="2900" dirty="0" smtClean="0">
              <a:latin typeface="+mj-lt"/>
            </a:endParaRPr>
          </a:p>
          <a:p>
            <a:pPr lvl="1"/>
            <a:r>
              <a:rPr lang="en-US" sz="2600" dirty="0" smtClean="0">
                <a:solidFill>
                  <a:schemeClr val="accent6"/>
                </a:solidFill>
                <a:latin typeface="+mj-lt"/>
              </a:rPr>
              <a:t>Connection of customers to the network </a:t>
            </a:r>
            <a:r>
              <a:rPr lang="en-US" sz="2600" baseline="30000" dirty="0" smtClean="0">
                <a:solidFill>
                  <a:schemeClr val="accent6"/>
                </a:solidFill>
                <a:latin typeface="+mj-lt"/>
              </a:rPr>
              <a:t>(</a:t>
            </a:r>
            <a:r>
              <a:rPr lang="en-US" sz="2600" dirty="0" smtClean="0">
                <a:latin typeface="+mj-lt"/>
              </a:rPr>
              <a:t>*</a:t>
            </a:r>
            <a:r>
              <a:rPr lang="en-US" sz="2600" baseline="30000" dirty="0" smtClean="0">
                <a:solidFill>
                  <a:schemeClr val="accent6"/>
                </a:solidFill>
                <a:latin typeface="+mj-lt"/>
              </a:rPr>
              <a:t>)</a:t>
            </a:r>
            <a:endParaRPr lang="en-US" sz="2600" dirty="0" smtClean="0">
              <a:solidFill>
                <a:schemeClr val="accent6"/>
              </a:solidFill>
              <a:latin typeface="+mj-lt"/>
            </a:endParaRPr>
          </a:p>
          <a:p>
            <a:pPr lvl="1"/>
            <a:r>
              <a:rPr lang="en-US" sz="2600" dirty="0" smtClean="0">
                <a:latin typeface="+mj-lt"/>
              </a:rPr>
              <a:t>Activation of energy supply</a:t>
            </a:r>
            <a:r>
              <a:rPr lang="en-US" sz="2600" baseline="30000" dirty="0" smtClean="0">
                <a:latin typeface="+mj-lt"/>
              </a:rPr>
              <a:t> (</a:t>
            </a:r>
            <a:r>
              <a:rPr lang="en-US" sz="2600" dirty="0" smtClean="0">
                <a:latin typeface="+mj-lt"/>
              </a:rPr>
              <a:t>*</a:t>
            </a:r>
            <a:r>
              <a:rPr lang="en-US" sz="2600" baseline="30000" dirty="0" smtClean="0">
                <a:latin typeface="+mj-lt"/>
              </a:rPr>
              <a:t>)</a:t>
            </a:r>
            <a:endParaRPr lang="en-US" sz="2600" dirty="0" smtClean="0">
              <a:latin typeface="+mj-lt"/>
            </a:endParaRPr>
          </a:p>
          <a:p>
            <a:pPr lvl="1"/>
            <a:r>
              <a:rPr lang="en-US" sz="2600" dirty="0" smtClean="0">
                <a:latin typeface="+mj-lt"/>
              </a:rPr>
              <a:t>Disconnection of energy supply, after customer request </a:t>
            </a:r>
            <a:r>
              <a:rPr lang="en-US" sz="2600" baseline="30000" dirty="0" smtClean="0">
                <a:latin typeface="+mj-lt"/>
              </a:rPr>
              <a:t>(</a:t>
            </a:r>
            <a:r>
              <a:rPr lang="en-US" sz="2600" dirty="0" smtClean="0">
                <a:latin typeface="+mj-lt"/>
              </a:rPr>
              <a:t>*</a:t>
            </a:r>
            <a:r>
              <a:rPr lang="en-US" sz="2600" baseline="30000" dirty="0" smtClean="0">
                <a:latin typeface="+mj-lt"/>
              </a:rPr>
              <a:t>)</a:t>
            </a:r>
            <a:endParaRPr lang="en-US" sz="2600" dirty="0" smtClean="0">
              <a:latin typeface="+mj-lt"/>
            </a:endParaRPr>
          </a:p>
          <a:p>
            <a:pPr lvl="1"/>
            <a:r>
              <a:rPr lang="en-US" sz="2600" dirty="0" smtClean="0">
                <a:latin typeface="+mj-lt"/>
              </a:rPr>
              <a:t>Information about maintenance and planned or un-planned energy interruptions</a:t>
            </a:r>
            <a:endParaRPr lang="es-ES" sz="2600" dirty="0" smtClean="0">
              <a:latin typeface="+mj-lt"/>
            </a:endParaRPr>
          </a:p>
          <a:p>
            <a:pPr>
              <a:buNone/>
            </a:pPr>
            <a:r>
              <a:rPr lang="en-US" sz="3200" dirty="0" smtClean="0"/>
              <a:t>	</a:t>
            </a:r>
            <a:r>
              <a:rPr lang="en-US" sz="2200" dirty="0" smtClean="0"/>
              <a:t>(* depending on the national regulation, these services are provided DSO, in coordination or though the suppliers, but in some countries they can be provided by the suppliers)</a:t>
            </a:r>
            <a:endParaRPr lang="en-GB" sz="2200" dirty="0" smtClean="0"/>
          </a:p>
          <a:p>
            <a:pPr>
              <a:buNone/>
            </a:pPr>
            <a:endParaRPr lang="en-US" sz="2900" dirty="0" smtClean="0">
              <a:latin typeface="+mj-lt"/>
            </a:endParaRPr>
          </a:p>
          <a:p>
            <a:r>
              <a:rPr lang="en-US" sz="2900" dirty="0" smtClean="0">
                <a:latin typeface="+mj-lt"/>
              </a:rPr>
              <a:t>From a customer perspective, </a:t>
            </a:r>
            <a:r>
              <a:rPr lang="en-US" sz="2900" b="1" dirty="0" smtClean="0">
                <a:solidFill>
                  <a:srgbClr val="FFC000"/>
                </a:solidFill>
                <a:latin typeface="+mj-lt"/>
              </a:rPr>
              <a:t>continuity and quality of supply, connections, maintenance and disconnections are very relevant processes</a:t>
            </a:r>
            <a:r>
              <a:rPr lang="en-US" sz="2900" dirty="0" smtClean="0">
                <a:latin typeface="+mj-lt"/>
              </a:rPr>
              <a:t>, and it is necessary that these processes are well designed and well-functioning.</a:t>
            </a:r>
          </a:p>
          <a:p>
            <a:endParaRPr lang="en-US" sz="2900" dirty="0" smtClean="0">
              <a:latin typeface="+mj-lt"/>
            </a:endParaRPr>
          </a:p>
          <a:p>
            <a:r>
              <a:rPr lang="en-US" sz="2900" dirty="0" smtClean="0">
                <a:latin typeface="+mj-lt"/>
              </a:rPr>
              <a:t>NRAs should monitor the service quality levels offered by DSOs, as well as the time needed for connections.</a:t>
            </a:r>
            <a:endParaRPr lang="en-US" sz="2900" dirty="0" smtClean="0"/>
          </a:p>
        </p:txBody>
      </p:sp>
      <p:sp>
        <p:nvSpPr>
          <p:cNvPr id="4" name="Slide Number Placeholder 3"/>
          <p:cNvSpPr>
            <a:spLocks noGrp="1"/>
          </p:cNvSpPr>
          <p:nvPr>
            <p:ph type="sldNum" sz="quarter" idx="12"/>
          </p:nvPr>
        </p:nvSpPr>
        <p:spPr/>
        <p:txBody>
          <a:bodyPr/>
          <a:lstStyle/>
          <a:p>
            <a:fld id="{FE7B0D33-A76D-4554-83C3-3FE932C967D8}" type="slidenum">
              <a:rPr lang="fr-FR" smtClean="0">
                <a:solidFill>
                  <a:srgbClr val="00457D">
                    <a:tint val="75000"/>
                  </a:srgbClr>
                </a:solidFill>
              </a:rPr>
              <a:pPr/>
              <a:t>6</a:t>
            </a:fld>
            <a:endParaRPr lang="fr-FR" dirty="0">
              <a:solidFill>
                <a:srgbClr val="00457D">
                  <a:tint val="75000"/>
                </a:srgbClr>
              </a:solidFill>
            </a:endParaRPr>
          </a:p>
        </p:txBody>
      </p:sp>
    </p:spTree>
    <p:extLst>
      <p:ext uri="{BB962C8B-B14F-4D97-AF65-F5344CB8AC3E}">
        <p14:creationId xmlns:p14="http://schemas.microsoft.com/office/powerpoint/2010/main" val="1606874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General Framework – categories of future DSO Activities</a:t>
            </a:r>
            <a:endParaRPr lang="en-IE" dirty="0"/>
          </a:p>
        </p:txBody>
      </p:sp>
      <p:graphicFrame>
        <p:nvGraphicFramePr>
          <p:cNvPr id="5" name="Diagram 4"/>
          <p:cNvGraphicFramePr/>
          <p:nvPr>
            <p:extLst>
              <p:ext uri="{D42A27DB-BD31-4B8C-83A1-F6EECF244321}">
                <p14:modId xmlns:p14="http://schemas.microsoft.com/office/powerpoint/2010/main" val="752940190"/>
              </p:ext>
            </p:extLst>
          </p:nvPr>
        </p:nvGraphicFramePr>
        <p:xfrm>
          <a:off x="1547664"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5771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404664"/>
            <a:ext cx="5329935" cy="975845"/>
          </a:xfrm>
        </p:spPr>
        <p:txBody>
          <a:bodyPr>
            <a:normAutofit/>
          </a:bodyPr>
          <a:lstStyle/>
          <a:p>
            <a:r>
              <a:rPr lang="en-IE" sz="3200" dirty="0" smtClean="0"/>
              <a:t>Flexibility is key</a:t>
            </a:r>
            <a:endParaRPr lang="en-IE" sz="3200" dirty="0"/>
          </a:p>
        </p:txBody>
      </p:sp>
      <p:sp>
        <p:nvSpPr>
          <p:cNvPr id="4" name="Date Placeholder 3"/>
          <p:cNvSpPr>
            <a:spLocks noGrp="1"/>
          </p:cNvSpPr>
          <p:nvPr>
            <p:ph type="dt" sz="half" idx="10"/>
          </p:nvPr>
        </p:nvSpPr>
        <p:spPr/>
        <p:txBody>
          <a:bodyPr/>
          <a:lstStyle/>
          <a:p>
            <a:fld id="{B6FC493D-445C-4FC4-A7DE-4CE38556806E}" type="datetime1">
              <a:rPr lang="en-GB" smtClean="0">
                <a:solidFill>
                  <a:srgbClr val="74A0CA"/>
                </a:solidFill>
              </a:rPr>
              <a:pPr/>
              <a:t>19/02/2016</a:t>
            </a:fld>
            <a:endParaRPr lang="fr-FR" dirty="0">
              <a:solidFill>
                <a:srgbClr val="74A0CA"/>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2132856"/>
            <a:ext cx="4810125" cy="329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18387081">
            <a:off x="2112837" y="3666923"/>
            <a:ext cx="2932593" cy="369332"/>
          </a:xfrm>
          <a:prstGeom prst="rect">
            <a:avLst/>
          </a:prstGeom>
          <a:noFill/>
        </p:spPr>
        <p:txBody>
          <a:bodyPr wrap="square" rtlCol="0">
            <a:spAutoFit/>
          </a:bodyPr>
          <a:lstStyle/>
          <a:p>
            <a:r>
              <a:rPr lang="en-IE" dirty="0" smtClean="0">
                <a:solidFill>
                  <a:srgbClr val="00457D"/>
                </a:solidFill>
              </a:rPr>
              <a:t>Wholesale Markets (IEM)</a:t>
            </a:r>
            <a:endParaRPr lang="en-IE" dirty="0">
              <a:solidFill>
                <a:srgbClr val="00457D"/>
              </a:solidFill>
            </a:endParaRPr>
          </a:p>
        </p:txBody>
      </p:sp>
      <p:sp>
        <p:nvSpPr>
          <p:cNvPr id="12" name="TextBox 11"/>
          <p:cNvSpPr txBox="1"/>
          <p:nvPr/>
        </p:nvSpPr>
        <p:spPr>
          <a:xfrm rot="3204154">
            <a:off x="4708499" y="3805596"/>
            <a:ext cx="1841448" cy="369332"/>
          </a:xfrm>
          <a:prstGeom prst="rect">
            <a:avLst/>
          </a:prstGeom>
          <a:noFill/>
        </p:spPr>
        <p:txBody>
          <a:bodyPr wrap="square" rtlCol="0">
            <a:spAutoFit/>
          </a:bodyPr>
          <a:lstStyle/>
          <a:p>
            <a:r>
              <a:rPr lang="en-IE" dirty="0" smtClean="0">
                <a:solidFill>
                  <a:srgbClr val="00457D"/>
                </a:solidFill>
              </a:rPr>
              <a:t>Retail Markets</a:t>
            </a:r>
            <a:endParaRPr lang="en-IE" dirty="0">
              <a:solidFill>
                <a:srgbClr val="00457D"/>
              </a:solidFill>
            </a:endParaRPr>
          </a:p>
        </p:txBody>
      </p:sp>
      <p:sp>
        <p:nvSpPr>
          <p:cNvPr id="13" name="TextBox 12"/>
          <p:cNvSpPr txBox="1"/>
          <p:nvPr/>
        </p:nvSpPr>
        <p:spPr>
          <a:xfrm>
            <a:off x="3965613" y="5085184"/>
            <a:ext cx="1212773" cy="369332"/>
          </a:xfrm>
          <a:prstGeom prst="rect">
            <a:avLst/>
          </a:prstGeom>
          <a:noFill/>
        </p:spPr>
        <p:txBody>
          <a:bodyPr wrap="square" rtlCol="0">
            <a:spAutoFit/>
          </a:bodyPr>
          <a:lstStyle/>
          <a:p>
            <a:r>
              <a:rPr lang="en-IE" dirty="0" smtClean="0">
                <a:solidFill>
                  <a:srgbClr val="00457D"/>
                </a:solidFill>
              </a:rPr>
              <a:t>Networks</a:t>
            </a:r>
            <a:endParaRPr lang="en-IE" dirty="0">
              <a:solidFill>
                <a:srgbClr val="00457D"/>
              </a:solidFill>
            </a:endParaRPr>
          </a:p>
        </p:txBody>
      </p:sp>
      <p:sp>
        <p:nvSpPr>
          <p:cNvPr id="6" name="Right Arrow 5"/>
          <p:cNvSpPr/>
          <p:nvPr/>
        </p:nvSpPr>
        <p:spPr>
          <a:xfrm rot="2161766">
            <a:off x="1720645" y="4808553"/>
            <a:ext cx="632827" cy="304285"/>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7" name="TextBox 6"/>
          <p:cNvSpPr txBox="1"/>
          <p:nvPr/>
        </p:nvSpPr>
        <p:spPr>
          <a:xfrm>
            <a:off x="827584" y="4582869"/>
            <a:ext cx="936104" cy="646331"/>
          </a:xfrm>
          <a:prstGeom prst="rect">
            <a:avLst/>
          </a:prstGeom>
          <a:noFill/>
        </p:spPr>
        <p:txBody>
          <a:bodyPr wrap="square" rtlCol="0">
            <a:spAutoFit/>
          </a:bodyPr>
          <a:lstStyle/>
          <a:p>
            <a:r>
              <a:rPr lang="en-IE" sz="1200" dirty="0" smtClean="0">
                <a:solidFill>
                  <a:srgbClr val="00457D"/>
                </a:solidFill>
              </a:rPr>
              <a:t>Monthly/</a:t>
            </a:r>
          </a:p>
          <a:p>
            <a:r>
              <a:rPr lang="en-IE" sz="1200" dirty="0" smtClean="0">
                <a:solidFill>
                  <a:srgbClr val="00457D"/>
                </a:solidFill>
              </a:rPr>
              <a:t>quarterly</a:t>
            </a:r>
          </a:p>
          <a:p>
            <a:r>
              <a:rPr lang="en-IE" sz="1200" dirty="0" smtClean="0">
                <a:solidFill>
                  <a:srgbClr val="00457D"/>
                </a:solidFill>
              </a:rPr>
              <a:t>forwards</a:t>
            </a:r>
            <a:endParaRPr lang="en-IE" sz="1200" dirty="0">
              <a:solidFill>
                <a:srgbClr val="00457D"/>
              </a:solidFill>
            </a:endParaRPr>
          </a:p>
        </p:txBody>
      </p:sp>
      <p:sp>
        <p:nvSpPr>
          <p:cNvPr id="14" name="Right Arrow 13"/>
          <p:cNvSpPr/>
          <p:nvPr/>
        </p:nvSpPr>
        <p:spPr>
          <a:xfrm rot="2161766">
            <a:off x="2037014" y="4362627"/>
            <a:ext cx="632827" cy="304285"/>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15" name="Right Arrow 14"/>
          <p:cNvSpPr/>
          <p:nvPr/>
        </p:nvSpPr>
        <p:spPr>
          <a:xfrm rot="2161766">
            <a:off x="2382394" y="3983317"/>
            <a:ext cx="632827" cy="304285"/>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16" name="TextBox 15"/>
          <p:cNvSpPr txBox="1"/>
          <p:nvPr/>
        </p:nvSpPr>
        <p:spPr>
          <a:xfrm>
            <a:off x="1115616" y="4077072"/>
            <a:ext cx="936104" cy="276999"/>
          </a:xfrm>
          <a:prstGeom prst="rect">
            <a:avLst/>
          </a:prstGeom>
          <a:noFill/>
        </p:spPr>
        <p:txBody>
          <a:bodyPr wrap="square" rtlCol="0">
            <a:spAutoFit/>
          </a:bodyPr>
          <a:lstStyle/>
          <a:p>
            <a:r>
              <a:rPr lang="en-IE" sz="1200" dirty="0" smtClean="0">
                <a:solidFill>
                  <a:srgbClr val="00457D"/>
                </a:solidFill>
              </a:rPr>
              <a:t>Day ahead</a:t>
            </a:r>
            <a:endParaRPr lang="en-IE" sz="1200" dirty="0">
              <a:solidFill>
                <a:srgbClr val="00457D"/>
              </a:solidFill>
            </a:endParaRPr>
          </a:p>
        </p:txBody>
      </p:sp>
      <p:sp>
        <p:nvSpPr>
          <p:cNvPr id="17" name="TextBox 16"/>
          <p:cNvSpPr txBox="1"/>
          <p:nvPr/>
        </p:nvSpPr>
        <p:spPr>
          <a:xfrm>
            <a:off x="1547664" y="3717032"/>
            <a:ext cx="936104" cy="276999"/>
          </a:xfrm>
          <a:prstGeom prst="rect">
            <a:avLst/>
          </a:prstGeom>
          <a:noFill/>
        </p:spPr>
        <p:txBody>
          <a:bodyPr wrap="square" rtlCol="0">
            <a:spAutoFit/>
          </a:bodyPr>
          <a:lstStyle/>
          <a:p>
            <a:r>
              <a:rPr lang="en-IE" sz="1200" dirty="0" smtClean="0">
                <a:solidFill>
                  <a:srgbClr val="00457D"/>
                </a:solidFill>
              </a:rPr>
              <a:t>Within Day</a:t>
            </a:r>
            <a:endParaRPr lang="en-IE" sz="1200" dirty="0">
              <a:solidFill>
                <a:srgbClr val="00457D"/>
              </a:solidFill>
            </a:endParaRPr>
          </a:p>
        </p:txBody>
      </p:sp>
      <p:sp>
        <p:nvSpPr>
          <p:cNvPr id="18" name="Right Arrow 17"/>
          <p:cNvSpPr/>
          <p:nvPr/>
        </p:nvSpPr>
        <p:spPr>
          <a:xfrm rot="2161766">
            <a:off x="2696545" y="3549258"/>
            <a:ext cx="632827" cy="304285"/>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19" name="TextBox 18"/>
          <p:cNvSpPr txBox="1"/>
          <p:nvPr/>
        </p:nvSpPr>
        <p:spPr>
          <a:xfrm>
            <a:off x="1763688" y="3296017"/>
            <a:ext cx="936104" cy="276999"/>
          </a:xfrm>
          <a:prstGeom prst="rect">
            <a:avLst/>
          </a:prstGeom>
          <a:noFill/>
        </p:spPr>
        <p:txBody>
          <a:bodyPr wrap="square" rtlCol="0">
            <a:spAutoFit/>
          </a:bodyPr>
          <a:lstStyle/>
          <a:p>
            <a:r>
              <a:rPr lang="en-IE" sz="1200" dirty="0" smtClean="0">
                <a:solidFill>
                  <a:srgbClr val="00457D"/>
                </a:solidFill>
              </a:rPr>
              <a:t>Balancing</a:t>
            </a:r>
            <a:endParaRPr lang="en-IE" sz="1200" dirty="0">
              <a:solidFill>
                <a:srgbClr val="00457D"/>
              </a:solidFill>
            </a:endParaRPr>
          </a:p>
        </p:txBody>
      </p:sp>
      <p:sp>
        <p:nvSpPr>
          <p:cNvPr id="20" name="Right Arrow 19"/>
          <p:cNvSpPr/>
          <p:nvPr/>
        </p:nvSpPr>
        <p:spPr>
          <a:xfrm rot="2161766">
            <a:off x="3005510" y="3101751"/>
            <a:ext cx="632827" cy="304285"/>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21" name="TextBox 20"/>
          <p:cNvSpPr txBox="1"/>
          <p:nvPr/>
        </p:nvSpPr>
        <p:spPr>
          <a:xfrm>
            <a:off x="1646154" y="2853180"/>
            <a:ext cx="1412135" cy="276999"/>
          </a:xfrm>
          <a:prstGeom prst="rect">
            <a:avLst/>
          </a:prstGeom>
          <a:noFill/>
        </p:spPr>
        <p:txBody>
          <a:bodyPr wrap="square" rtlCol="0">
            <a:spAutoFit/>
          </a:bodyPr>
          <a:lstStyle/>
          <a:p>
            <a:r>
              <a:rPr lang="en-IE" sz="1200" dirty="0" smtClean="0">
                <a:solidFill>
                  <a:srgbClr val="00457D"/>
                </a:solidFill>
              </a:rPr>
              <a:t>Ancillary services </a:t>
            </a:r>
          </a:p>
        </p:txBody>
      </p:sp>
      <p:sp>
        <p:nvSpPr>
          <p:cNvPr id="22" name="Right Arrow 21"/>
          <p:cNvSpPr/>
          <p:nvPr/>
        </p:nvSpPr>
        <p:spPr>
          <a:xfrm rot="2161766">
            <a:off x="3368285" y="2607661"/>
            <a:ext cx="632827" cy="304285"/>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23" name="TextBox 22"/>
          <p:cNvSpPr txBox="1"/>
          <p:nvPr/>
        </p:nvSpPr>
        <p:spPr>
          <a:xfrm>
            <a:off x="1971981" y="2348880"/>
            <a:ext cx="1663915" cy="276999"/>
          </a:xfrm>
          <a:prstGeom prst="rect">
            <a:avLst/>
          </a:prstGeom>
          <a:noFill/>
        </p:spPr>
        <p:txBody>
          <a:bodyPr wrap="square" rtlCol="0">
            <a:spAutoFit/>
          </a:bodyPr>
          <a:lstStyle/>
          <a:p>
            <a:r>
              <a:rPr lang="en-IE" sz="1200" dirty="0" smtClean="0">
                <a:solidFill>
                  <a:srgbClr val="00457D"/>
                </a:solidFill>
              </a:rPr>
              <a:t>Capacity Payments</a:t>
            </a:r>
          </a:p>
        </p:txBody>
      </p:sp>
      <p:sp>
        <p:nvSpPr>
          <p:cNvPr id="24" name="Right Arrow 23"/>
          <p:cNvSpPr/>
          <p:nvPr/>
        </p:nvSpPr>
        <p:spPr>
          <a:xfrm rot="2161766">
            <a:off x="3713665" y="2148613"/>
            <a:ext cx="632827" cy="304285"/>
          </a:xfrm>
          <a:prstGeom prst="rightArrow">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25" name="TextBox 24"/>
          <p:cNvSpPr txBox="1"/>
          <p:nvPr/>
        </p:nvSpPr>
        <p:spPr>
          <a:xfrm>
            <a:off x="2476037" y="1844824"/>
            <a:ext cx="1663915" cy="276999"/>
          </a:xfrm>
          <a:prstGeom prst="rect">
            <a:avLst/>
          </a:prstGeom>
          <a:noFill/>
        </p:spPr>
        <p:txBody>
          <a:bodyPr wrap="square" rtlCol="0">
            <a:spAutoFit/>
          </a:bodyPr>
          <a:lstStyle/>
          <a:p>
            <a:r>
              <a:rPr lang="en-IE" sz="1200" dirty="0" smtClean="0">
                <a:solidFill>
                  <a:srgbClr val="00457D"/>
                </a:solidFill>
              </a:rPr>
              <a:t>RES curtailment</a:t>
            </a:r>
          </a:p>
        </p:txBody>
      </p:sp>
      <p:sp>
        <p:nvSpPr>
          <p:cNvPr id="26" name="Right Arrow 25"/>
          <p:cNvSpPr/>
          <p:nvPr/>
        </p:nvSpPr>
        <p:spPr>
          <a:xfrm rot="8534222">
            <a:off x="5064402" y="2530762"/>
            <a:ext cx="632827" cy="30428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27" name="TextBox 26"/>
          <p:cNvSpPr txBox="1"/>
          <p:nvPr/>
        </p:nvSpPr>
        <p:spPr>
          <a:xfrm>
            <a:off x="5629223" y="2285439"/>
            <a:ext cx="1247033" cy="276999"/>
          </a:xfrm>
          <a:prstGeom prst="rect">
            <a:avLst/>
          </a:prstGeom>
          <a:noFill/>
        </p:spPr>
        <p:txBody>
          <a:bodyPr wrap="square" rtlCol="0">
            <a:spAutoFit/>
          </a:bodyPr>
          <a:lstStyle/>
          <a:p>
            <a:r>
              <a:rPr lang="en-IE" sz="1200" dirty="0" smtClean="0">
                <a:solidFill>
                  <a:srgbClr val="00457D"/>
                </a:solidFill>
              </a:rPr>
              <a:t>Smart Meters</a:t>
            </a:r>
          </a:p>
        </p:txBody>
      </p:sp>
      <p:sp>
        <p:nvSpPr>
          <p:cNvPr id="28" name="Right Arrow 27"/>
          <p:cNvSpPr/>
          <p:nvPr/>
        </p:nvSpPr>
        <p:spPr>
          <a:xfrm rot="8534222">
            <a:off x="5517329" y="3151234"/>
            <a:ext cx="632827" cy="30428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29" name="TextBox 28"/>
          <p:cNvSpPr txBox="1"/>
          <p:nvPr/>
        </p:nvSpPr>
        <p:spPr>
          <a:xfrm>
            <a:off x="6084168" y="2924944"/>
            <a:ext cx="1407777" cy="276999"/>
          </a:xfrm>
          <a:prstGeom prst="rect">
            <a:avLst/>
          </a:prstGeom>
          <a:noFill/>
        </p:spPr>
        <p:txBody>
          <a:bodyPr wrap="square" rtlCol="0">
            <a:spAutoFit/>
          </a:bodyPr>
          <a:lstStyle/>
          <a:p>
            <a:r>
              <a:rPr lang="en-IE" sz="1200" dirty="0" smtClean="0">
                <a:solidFill>
                  <a:srgbClr val="00457D"/>
                </a:solidFill>
              </a:rPr>
              <a:t>Remove profiles</a:t>
            </a:r>
          </a:p>
        </p:txBody>
      </p:sp>
      <p:sp>
        <p:nvSpPr>
          <p:cNvPr id="30" name="Right Arrow 29"/>
          <p:cNvSpPr/>
          <p:nvPr/>
        </p:nvSpPr>
        <p:spPr>
          <a:xfrm rot="8534222">
            <a:off x="5997087" y="3818181"/>
            <a:ext cx="632827" cy="30428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31" name="TextBox 30"/>
          <p:cNvSpPr txBox="1"/>
          <p:nvPr/>
        </p:nvSpPr>
        <p:spPr>
          <a:xfrm>
            <a:off x="6561908" y="3572858"/>
            <a:ext cx="1247033" cy="276999"/>
          </a:xfrm>
          <a:prstGeom prst="rect">
            <a:avLst/>
          </a:prstGeom>
          <a:noFill/>
        </p:spPr>
        <p:txBody>
          <a:bodyPr wrap="square" rtlCol="0">
            <a:spAutoFit/>
          </a:bodyPr>
          <a:lstStyle/>
          <a:p>
            <a:r>
              <a:rPr lang="en-IE" sz="1200" dirty="0" smtClean="0">
                <a:solidFill>
                  <a:srgbClr val="00457D"/>
                </a:solidFill>
              </a:rPr>
              <a:t>Dynamic prices</a:t>
            </a:r>
          </a:p>
        </p:txBody>
      </p:sp>
      <p:sp>
        <p:nvSpPr>
          <p:cNvPr id="32" name="Right Arrow 31"/>
          <p:cNvSpPr/>
          <p:nvPr/>
        </p:nvSpPr>
        <p:spPr>
          <a:xfrm rot="8534222">
            <a:off x="6478853" y="4475656"/>
            <a:ext cx="632827" cy="304285"/>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33" name="TextBox 32"/>
          <p:cNvSpPr txBox="1"/>
          <p:nvPr/>
        </p:nvSpPr>
        <p:spPr>
          <a:xfrm>
            <a:off x="7043674" y="4230333"/>
            <a:ext cx="1560774" cy="276999"/>
          </a:xfrm>
          <a:prstGeom prst="rect">
            <a:avLst/>
          </a:prstGeom>
          <a:noFill/>
        </p:spPr>
        <p:txBody>
          <a:bodyPr wrap="square" rtlCol="0">
            <a:spAutoFit/>
          </a:bodyPr>
          <a:lstStyle/>
          <a:p>
            <a:r>
              <a:rPr lang="en-IE" sz="1200" dirty="0" smtClean="0">
                <a:solidFill>
                  <a:srgbClr val="00457D"/>
                </a:solidFill>
              </a:rPr>
              <a:t>Healthy competition</a:t>
            </a:r>
          </a:p>
        </p:txBody>
      </p:sp>
      <p:sp>
        <p:nvSpPr>
          <p:cNvPr id="34" name="Right Arrow 33"/>
          <p:cNvSpPr/>
          <p:nvPr/>
        </p:nvSpPr>
        <p:spPr>
          <a:xfrm rot="16200000">
            <a:off x="2722056" y="5610563"/>
            <a:ext cx="632827" cy="30428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35" name="TextBox 34"/>
          <p:cNvSpPr txBox="1"/>
          <p:nvPr/>
        </p:nvSpPr>
        <p:spPr>
          <a:xfrm>
            <a:off x="2179399" y="5803880"/>
            <a:ext cx="936104" cy="646331"/>
          </a:xfrm>
          <a:prstGeom prst="rect">
            <a:avLst/>
          </a:prstGeom>
          <a:noFill/>
        </p:spPr>
        <p:txBody>
          <a:bodyPr wrap="square" rtlCol="0">
            <a:spAutoFit/>
          </a:bodyPr>
          <a:lstStyle/>
          <a:p>
            <a:r>
              <a:rPr lang="en-IE" sz="1200" dirty="0" smtClean="0">
                <a:solidFill>
                  <a:srgbClr val="00457D"/>
                </a:solidFill>
              </a:rPr>
              <a:t>Avoiding</a:t>
            </a:r>
          </a:p>
          <a:p>
            <a:r>
              <a:rPr lang="en-IE" sz="1200" dirty="0" smtClean="0">
                <a:solidFill>
                  <a:srgbClr val="00457D"/>
                </a:solidFill>
              </a:rPr>
              <a:t>Network</a:t>
            </a:r>
          </a:p>
          <a:p>
            <a:r>
              <a:rPr lang="en-IE" sz="1200" dirty="0" smtClean="0">
                <a:solidFill>
                  <a:srgbClr val="00457D"/>
                </a:solidFill>
              </a:rPr>
              <a:t>Investment</a:t>
            </a:r>
            <a:endParaRPr lang="en-IE" sz="1200" dirty="0">
              <a:solidFill>
                <a:srgbClr val="00457D"/>
              </a:solidFill>
            </a:endParaRPr>
          </a:p>
        </p:txBody>
      </p:sp>
      <p:sp>
        <p:nvSpPr>
          <p:cNvPr id="36" name="Right Arrow 35"/>
          <p:cNvSpPr/>
          <p:nvPr/>
        </p:nvSpPr>
        <p:spPr>
          <a:xfrm rot="16200000">
            <a:off x="3906902" y="5610563"/>
            <a:ext cx="632827" cy="30428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37" name="TextBox 36"/>
          <p:cNvSpPr txBox="1"/>
          <p:nvPr/>
        </p:nvSpPr>
        <p:spPr>
          <a:xfrm>
            <a:off x="5709003" y="5896214"/>
            <a:ext cx="936104" cy="461665"/>
          </a:xfrm>
          <a:prstGeom prst="rect">
            <a:avLst/>
          </a:prstGeom>
          <a:noFill/>
        </p:spPr>
        <p:txBody>
          <a:bodyPr wrap="square" rtlCol="0">
            <a:spAutoFit/>
          </a:bodyPr>
          <a:lstStyle/>
          <a:p>
            <a:r>
              <a:rPr lang="en-IE" sz="1200" dirty="0" smtClean="0">
                <a:solidFill>
                  <a:srgbClr val="00457D"/>
                </a:solidFill>
              </a:rPr>
              <a:t>Reducing </a:t>
            </a:r>
          </a:p>
          <a:p>
            <a:r>
              <a:rPr lang="en-IE" sz="1200" dirty="0" smtClean="0">
                <a:solidFill>
                  <a:srgbClr val="00457D"/>
                </a:solidFill>
              </a:rPr>
              <a:t>Losses</a:t>
            </a:r>
            <a:endParaRPr lang="en-IE" sz="1200" dirty="0">
              <a:solidFill>
                <a:srgbClr val="00457D"/>
              </a:solidFill>
            </a:endParaRPr>
          </a:p>
        </p:txBody>
      </p:sp>
      <p:sp>
        <p:nvSpPr>
          <p:cNvPr id="38" name="Right Arrow 37"/>
          <p:cNvSpPr/>
          <p:nvPr/>
        </p:nvSpPr>
        <p:spPr>
          <a:xfrm rot="16200000">
            <a:off x="5160319" y="5609764"/>
            <a:ext cx="632827" cy="30428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39" name="TextBox 38"/>
          <p:cNvSpPr txBox="1"/>
          <p:nvPr/>
        </p:nvSpPr>
        <p:spPr>
          <a:xfrm>
            <a:off x="4730152" y="5797204"/>
            <a:ext cx="936104" cy="646331"/>
          </a:xfrm>
          <a:prstGeom prst="rect">
            <a:avLst/>
          </a:prstGeom>
          <a:noFill/>
        </p:spPr>
        <p:txBody>
          <a:bodyPr wrap="square" rtlCol="0">
            <a:spAutoFit/>
          </a:bodyPr>
          <a:lstStyle/>
          <a:p>
            <a:r>
              <a:rPr lang="en-IE" sz="1200" dirty="0" smtClean="0">
                <a:solidFill>
                  <a:srgbClr val="00457D"/>
                </a:solidFill>
              </a:rPr>
              <a:t>Local ancillary</a:t>
            </a:r>
          </a:p>
          <a:p>
            <a:r>
              <a:rPr lang="en-IE" sz="1200" dirty="0" smtClean="0">
                <a:solidFill>
                  <a:srgbClr val="00457D"/>
                </a:solidFill>
              </a:rPr>
              <a:t>services</a:t>
            </a:r>
            <a:endParaRPr lang="en-IE" sz="1200" dirty="0">
              <a:solidFill>
                <a:srgbClr val="00457D"/>
              </a:solidFill>
            </a:endParaRPr>
          </a:p>
        </p:txBody>
      </p:sp>
      <p:sp>
        <p:nvSpPr>
          <p:cNvPr id="40" name="Right Arrow 37"/>
          <p:cNvSpPr/>
          <p:nvPr/>
        </p:nvSpPr>
        <p:spPr>
          <a:xfrm rot="16200000">
            <a:off x="6269631" y="5588759"/>
            <a:ext cx="632827" cy="30428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FFFFFF"/>
              </a:solidFill>
            </a:endParaRPr>
          </a:p>
        </p:txBody>
      </p:sp>
      <p:sp>
        <p:nvSpPr>
          <p:cNvPr id="3" name="textruta 2"/>
          <p:cNvSpPr txBox="1"/>
          <p:nvPr/>
        </p:nvSpPr>
        <p:spPr>
          <a:xfrm>
            <a:off x="3285774" y="5893545"/>
            <a:ext cx="1127031" cy="461665"/>
          </a:xfrm>
          <a:prstGeom prst="rect">
            <a:avLst/>
          </a:prstGeom>
          <a:noFill/>
        </p:spPr>
        <p:txBody>
          <a:bodyPr wrap="square" rtlCol="0">
            <a:spAutoFit/>
          </a:bodyPr>
          <a:lstStyle/>
          <a:p>
            <a:r>
              <a:rPr lang="en-GB" sz="1200" dirty="0" smtClean="0"/>
              <a:t>Smart grid Functions</a:t>
            </a:r>
            <a:endParaRPr lang="en-GB" sz="1200" dirty="0"/>
          </a:p>
        </p:txBody>
      </p:sp>
    </p:spTree>
    <p:extLst>
      <p:ext uri="{BB962C8B-B14F-4D97-AF65-F5344CB8AC3E}">
        <p14:creationId xmlns:p14="http://schemas.microsoft.com/office/powerpoint/2010/main" val="2630464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DSOs engagement with consumers</a:t>
            </a:r>
            <a:endParaRPr lang="en-GB" dirty="0"/>
          </a:p>
        </p:txBody>
      </p:sp>
      <p:sp>
        <p:nvSpPr>
          <p:cNvPr id="3" name="Platshållare för innehåll 2"/>
          <p:cNvSpPr>
            <a:spLocks noGrp="1"/>
          </p:cNvSpPr>
          <p:nvPr>
            <p:ph idx="1"/>
          </p:nvPr>
        </p:nvSpPr>
        <p:spPr/>
        <p:txBody>
          <a:bodyPr>
            <a:normAutofit/>
          </a:bodyPr>
          <a:lstStyle/>
          <a:p>
            <a:pPr>
              <a:buClr>
                <a:srgbClr val="74A0CA"/>
              </a:buClr>
            </a:pPr>
            <a:endParaRPr lang="en-US" dirty="0"/>
          </a:p>
          <a:p>
            <a:pPr>
              <a:buClr>
                <a:srgbClr val="74A0CA"/>
              </a:buClr>
            </a:pPr>
            <a:r>
              <a:rPr lang="en-US" dirty="0"/>
              <a:t>CEER believes that DSOs should remain as neutral market </a:t>
            </a:r>
            <a:r>
              <a:rPr lang="en-US" dirty="0" smtClean="0"/>
              <a:t>facilitators</a:t>
            </a:r>
          </a:p>
          <a:p>
            <a:pPr>
              <a:buClr>
                <a:srgbClr val="74A0CA"/>
              </a:buClr>
            </a:pPr>
            <a:endParaRPr lang="en-US" b="1" dirty="0">
              <a:solidFill>
                <a:srgbClr val="FFC000"/>
              </a:solidFill>
            </a:endParaRPr>
          </a:p>
          <a:p>
            <a:r>
              <a:rPr lang="en-GB" sz="2100" dirty="0"/>
              <a:t>DSOs are not automatically </a:t>
            </a:r>
            <a:r>
              <a:rPr lang="en-GB" sz="2100" dirty="0" smtClean="0"/>
              <a:t>conferred </a:t>
            </a:r>
            <a:r>
              <a:rPr lang="en-GB" sz="2100" dirty="0"/>
              <a:t>the status of data management </a:t>
            </a:r>
            <a:r>
              <a:rPr lang="en-GB" sz="2100" dirty="0" smtClean="0"/>
              <a:t>coordinator, although </a:t>
            </a:r>
            <a:r>
              <a:rPr lang="en-GB" sz="2100" dirty="0"/>
              <a:t>DSOs in some countries can be manager of a data </a:t>
            </a:r>
            <a:r>
              <a:rPr lang="en-GB" sz="2100" dirty="0" smtClean="0"/>
              <a:t>hub</a:t>
            </a:r>
            <a:r>
              <a:rPr lang="en-GB" dirty="0" smtClean="0"/>
              <a:t> </a:t>
            </a:r>
            <a:endParaRPr lang="en-GB" dirty="0"/>
          </a:p>
          <a:p>
            <a:endParaRPr lang="en-GB" dirty="0" smtClean="0"/>
          </a:p>
          <a:p>
            <a:pPr lvl="0">
              <a:buClr>
                <a:srgbClr val="74A0CA"/>
              </a:buClr>
            </a:pPr>
            <a:r>
              <a:rPr lang="en-US" dirty="0"/>
              <a:t>DSOs, who have access to data directly from smart meters, have a special responsibility to act impartially and to make available necessary data to other parties, while respecting data privacy legislation. </a:t>
            </a:r>
          </a:p>
          <a:p>
            <a:endParaRPr lang="en-GB" dirty="0"/>
          </a:p>
        </p:txBody>
      </p:sp>
      <p:sp>
        <p:nvSpPr>
          <p:cNvPr id="4" name="Platshållare för datum 3"/>
          <p:cNvSpPr>
            <a:spLocks noGrp="1"/>
          </p:cNvSpPr>
          <p:nvPr>
            <p:ph type="dt" sz="half" idx="10"/>
          </p:nvPr>
        </p:nvSpPr>
        <p:spPr/>
        <p:txBody>
          <a:bodyPr/>
          <a:lstStyle/>
          <a:p>
            <a:fld id="{B6FC493D-445C-4FC4-A7DE-4CE38556806E}" type="datetime1">
              <a:rPr lang="en-GB" smtClean="0">
                <a:solidFill>
                  <a:srgbClr val="74A0CA"/>
                </a:solidFill>
              </a:rPr>
              <a:pPr/>
              <a:t>19/02/2016</a:t>
            </a:fld>
            <a:endParaRPr lang="fr-FR" dirty="0">
              <a:solidFill>
                <a:srgbClr val="74A0CA"/>
              </a:solidFill>
            </a:endParaRPr>
          </a:p>
        </p:txBody>
      </p:sp>
    </p:spTree>
    <p:extLst>
      <p:ext uri="{BB962C8B-B14F-4D97-AF65-F5344CB8AC3E}">
        <p14:creationId xmlns:p14="http://schemas.microsoft.com/office/powerpoint/2010/main" val="586898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EER_NEWtemplate">
  <a:themeElements>
    <a:clrScheme name="CEER">
      <a:dk1>
        <a:srgbClr val="00457D"/>
      </a:dk1>
      <a:lt1>
        <a:srgbClr val="FFFFFF"/>
      </a:lt1>
      <a:dk2>
        <a:srgbClr val="74A0CA"/>
      </a:dk2>
      <a:lt2>
        <a:srgbClr val="045BBD"/>
      </a:lt2>
      <a:accent1>
        <a:srgbClr val="FABA00"/>
      </a:accent1>
      <a:accent2>
        <a:srgbClr val="000000"/>
      </a:accent2>
      <a:accent3>
        <a:srgbClr val="00457D"/>
      </a:accent3>
      <a:accent4>
        <a:srgbClr val="74A0CA"/>
      </a:accent4>
      <a:accent5>
        <a:srgbClr val="FABA00"/>
      </a:accent5>
      <a:accent6>
        <a:srgbClr val="4B4B4B"/>
      </a:accent6>
      <a:hlink>
        <a:srgbClr val="00457D"/>
      </a:hlink>
      <a:folHlink>
        <a:srgbClr val="74A0C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rch BoR Presentation">
  <a:themeElements>
    <a:clrScheme name="CEER">
      <a:dk1>
        <a:srgbClr val="00457D"/>
      </a:dk1>
      <a:lt1>
        <a:srgbClr val="FFFFFF"/>
      </a:lt1>
      <a:dk2>
        <a:srgbClr val="74A0CA"/>
      </a:dk2>
      <a:lt2>
        <a:srgbClr val="045BBD"/>
      </a:lt2>
      <a:accent1>
        <a:srgbClr val="FABA00"/>
      </a:accent1>
      <a:accent2>
        <a:srgbClr val="000000"/>
      </a:accent2>
      <a:accent3>
        <a:srgbClr val="00457D"/>
      </a:accent3>
      <a:accent4>
        <a:srgbClr val="74A0CA"/>
      </a:accent4>
      <a:accent5>
        <a:srgbClr val="FABA00"/>
      </a:accent5>
      <a:accent6>
        <a:srgbClr val="4B4B4B"/>
      </a:accent6>
      <a:hlink>
        <a:srgbClr val="00457D"/>
      </a:hlink>
      <a:folHlink>
        <a:srgbClr val="74A0C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March BoR Presentation">
  <a:themeElements>
    <a:clrScheme name="CEER">
      <a:dk1>
        <a:srgbClr val="00457D"/>
      </a:dk1>
      <a:lt1>
        <a:srgbClr val="FFFFFF"/>
      </a:lt1>
      <a:dk2>
        <a:srgbClr val="74A0CA"/>
      </a:dk2>
      <a:lt2>
        <a:srgbClr val="045BBD"/>
      </a:lt2>
      <a:accent1>
        <a:srgbClr val="FABA00"/>
      </a:accent1>
      <a:accent2>
        <a:srgbClr val="000000"/>
      </a:accent2>
      <a:accent3>
        <a:srgbClr val="00457D"/>
      </a:accent3>
      <a:accent4>
        <a:srgbClr val="74A0CA"/>
      </a:accent4>
      <a:accent5>
        <a:srgbClr val="FABA00"/>
      </a:accent5>
      <a:accent6>
        <a:srgbClr val="4B4B4B"/>
      </a:accent6>
      <a:hlink>
        <a:srgbClr val="00457D"/>
      </a:hlink>
      <a:folHlink>
        <a:srgbClr val="74A0C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March BoR Presentation">
  <a:themeElements>
    <a:clrScheme name="CEER">
      <a:dk1>
        <a:srgbClr val="00457D"/>
      </a:dk1>
      <a:lt1>
        <a:srgbClr val="FFFFFF"/>
      </a:lt1>
      <a:dk2>
        <a:srgbClr val="74A0CA"/>
      </a:dk2>
      <a:lt2>
        <a:srgbClr val="045BBD"/>
      </a:lt2>
      <a:accent1>
        <a:srgbClr val="FABA00"/>
      </a:accent1>
      <a:accent2>
        <a:srgbClr val="000000"/>
      </a:accent2>
      <a:accent3>
        <a:srgbClr val="00457D"/>
      </a:accent3>
      <a:accent4>
        <a:srgbClr val="74A0CA"/>
      </a:accent4>
      <a:accent5>
        <a:srgbClr val="FABA00"/>
      </a:accent5>
      <a:accent6>
        <a:srgbClr val="4B4B4B"/>
      </a:accent6>
      <a:hlink>
        <a:srgbClr val="00457D"/>
      </a:hlink>
      <a:folHlink>
        <a:srgbClr val="74A0C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EER_NEWtemplate_2">
  <a:themeElements>
    <a:clrScheme name="CEER">
      <a:dk1>
        <a:srgbClr val="00457D"/>
      </a:dk1>
      <a:lt1>
        <a:srgbClr val="FFFFFF"/>
      </a:lt1>
      <a:dk2>
        <a:srgbClr val="74A0CA"/>
      </a:dk2>
      <a:lt2>
        <a:srgbClr val="045BBD"/>
      </a:lt2>
      <a:accent1>
        <a:srgbClr val="FABA00"/>
      </a:accent1>
      <a:accent2>
        <a:srgbClr val="000000"/>
      </a:accent2>
      <a:accent3>
        <a:srgbClr val="00457D"/>
      </a:accent3>
      <a:accent4>
        <a:srgbClr val="74A0CA"/>
      </a:accent4>
      <a:accent5>
        <a:srgbClr val="FABA00"/>
      </a:accent5>
      <a:accent6>
        <a:srgbClr val="4B4B4B"/>
      </a:accent6>
      <a:hlink>
        <a:srgbClr val="00457D"/>
      </a:hlink>
      <a:folHlink>
        <a:srgbClr val="74A0C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CEER_NEWtemplate_2</Template>
  <TotalTime>822</TotalTime>
  <Words>1139</Words>
  <Application>Microsoft Office PowerPoint</Application>
  <PresentationFormat>Bildspel på skärmen (4:3)</PresentationFormat>
  <Paragraphs>180</Paragraphs>
  <Slides>13</Slides>
  <Notes>13</Notes>
  <HiddenSlides>0</HiddenSlides>
  <MMClips>0</MMClips>
  <ScaleCrop>false</ScaleCrop>
  <HeadingPairs>
    <vt:vector size="6" baseType="variant">
      <vt:variant>
        <vt:lpstr>Använt teckensnitt</vt:lpstr>
      </vt:variant>
      <vt:variant>
        <vt:i4>2</vt:i4>
      </vt:variant>
      <vt:variant>
        <vt:lpstr>Tema</vt:lpstr>
      </vt:variant>
      <vt:variant>
        <vt:i4>6</vt:i4>
      </vt:variant>
      <vt:variant>
        <vt:lpstr>Bildrubriker</vt:lpstr>
      </vt:variant>
      <vt:variant>
        <vt:i4>13</vt:i4>
      </vt:variant>
    </vt:vector>
  </HeadingPairs>
  <TitlesOfParts>
    <vt:vector size="21" baseType="lpstr">
      <vt:lpstr>Arial</vt:lpstr>
      <vt:lpstr>Calibri</vt:lpstr>
      <vt:lpstr>CEER_NEWtemplate</vt:lpstr>
      <vt:lpstr>Office Theme</vt:lpstr>
      <vt:lpstr>March BoR Presentation</vt:lpstr>
      <vt:lpstr>1_March BoR Presentation</vt:lpstr>
      <vt:lpstr>4_March BoR Presentation</vt:lpstr>
      <vt:lpstr>1_CEER_NEWtemplate_2</vt:lpstr>
      <vt:lpstr>Roles of DSOs in facilitating consumers' market participation </vt:lpstr>
      <vt:lpstr>Outline of the presentation</vt:lpstr>
      <vt:lpstr>The traditional role of DSO</vt:lpstr>
      <vt:lpstr>New opportunities and challenges for DSOs</vt:lpstr>
      <vt:lpstr>Key Principles</vt:lpstr>
      <vt:lpstr>The quality of DSO services are very relevant for customers</vt:lpstr>
      <vt:lpstr>General Framework – categories of future DSO Activities</vt:lpstr>
      <vt:lpstr>Flexibility is key</vt:lpstr>
      <vt:lpstr>DSOs engagement with consumers</vt:lpstr>
      <vt:lpstr>Smart meters, minimum functionalities and harmonisation across the EU</vt:lpstr>
      <vt:lpstr>Data protection and privacy</vt:lpstr>
      <vt:lpstr>Further work</vt:lpstr>
      <vt:lpstr>PowerPoint-presentation</vt:lpstr>
    </vt:vector>
  </TitlesOfParts>
  <Company>Energimarknadsinspektionen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Roles of DSOs in facilitating consumers' market participation</dc:title>
  <dc:creator>Karin Widegren</dc:creator>
  <cp:lastModifiedBy>Karin Widegren</cp:lastModifiedBy>
  <cp:revision>48</cp:revision>
  <cp:lastPrinted>2016-02-17T15:55:06Z</cp:lastPrinted>
  <dcterms:created xsi:type="dcterms:W3CDTF">2016-02-09T09:58:22Z</dcterms:created>
  <dcterms:modified xsi:type="dcterms:W3CDTF">2016-02-19T13:49:15Z</dcterms:modified>
</cp:coreProperties>
</file>