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32" r:id="rId2"/>
    <p:sldId id="519" r:id="rId3"/>
    <p:sldId id="526" r:id="rId4"/>
    <p:sldId id="527" r:id="rId5"/>
    <p:sldId id="531" r:id="rId6"/>
    <p:sldId id="528" r:id="rId7"/>
    <p:sldId id="533" r:id="rId8"/>
  </p:sldIdLst>
  <p:sldSz cx="9144000" cy="5143500" type="screen16x9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8">
          <p15:clr>
            <a:srgbClr val="A4A3A4"/>
          </p15:clr>
        </p15:guide>
        <p15:guide id="2" orient="horz" pos="3162">
          <p15:clr>
            <a:srgbClr val="A4A3A4"/>
          </p15:clr>
        </p15:guide>
        <p15:guide id="3" orient="horz" pos="1542">
          <p15:clr>
            <a:srgbClr val="A4A3A4"/>
          </p15:clr>
        </p15:guide>
        <p15:guide id="4" pos="68">
          <p15:clr>
            <a:srgbClr val="A4A3A4"/>
          </p15:clr>
        </p15:guide>
        <p15:guide id="5" pos="569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ndahl Daniel" initials="SD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7DD"/>
    <a:srgbClr val="F9A533"/>
    <a:srgbClr val="0083AE"/>
    <a:srgbClr val="0083AD"/>
    <a:srgbClr val="65C5E4"/>
    <a:srgbClr val="BEE3EF"/>
    <a:srgbClr val="1268B3"/>
    <a:srgbClr val="91DA00"/>
    <a:srgbClr val="80C000"/>
    <a:srgbClr val="70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3" autoAdjust="0"/>
    <p:restoredTop sz="93211" autoAdjust="0"/>
  </p:normalViewPr>
  <p:slideViewPr>
    <p:cSldViewPr snapToGrid="0">
      <p:cViewPr>
        <p:scale>
          <a:sx n="70" d="100"/>
          <a:sy n="70" d="100"/>
        </p:scale>
        <p:origin x="-2874" y="-1320"/>
      </p:cViewPr>
      <p:guideLst>
        <p:guide orient="horz" pos="78"/>
        <p:guide orient="horz" pos="3162"/>
        <p:guide orient="horz" pos="1542"/>
        <p:guide pos="68"/>
        <p:guide pos="56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968" y="-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60E38-E8E3-4F98-9AAF-7D736EDE45AB}" type="datetimeFigureOut">
              <a:rPr lang="sv-SE" smtClean="0"/>
              <a:t>2016-02-19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E1A8E-DF29-4A7E-882B-6B88016E67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7354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E7347-1A2B-4331-B5ED-E15F5EDB6D7A}" type="datetimeFigureOut">
              <a:rPr lang="sv-SE" smtClean="0"/>
              <a:pPr/>
              <a:t>2016-02-19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DAC9E-4D52-4202-B228-92D91805766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721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DAC9E-4D52-4202-B228-92D918057661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6940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DAC9E-4D52-4202-B228-92D918057661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977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DAC9E-4D52-4202-B228-92D918057661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1379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DAC9E-4D52-4202-B228-92D918057661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7517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DAC9E-4D52-4202-B228-92D918057661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8943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200" dirty="0" smtClean="0"/>
              <a:t>D-</a:t>
            </a:r>
            <a:r>
              <a:rPr lang="sv-SE" altLang="sv-SE" sz="1200" dirty="0" err="1" smtClean="0"/>
              <a:t>lab</a:t>
            </a:r>
            <a:r>
              <a:rPr lang="sv-SE" altLang="sv-SE" sz="1200" dirty="0" smtClean="0"/>
              <a:t> – automatisk störningsanalys för att minimera antal avbrott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200" dirty="0" smtClean="0"/>
              <a:t>Långtidsplaner reinvesteringar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200" dirty="0" smtClean="0"/>
              <a:t>Ärendehantering – driftärenden och övriga nätfrågor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200" dirty="0" smtClean="0"/>
              <a:t>SMS-direkt – avbrottsinfo till kund via SMS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200" dirty="0" smtClean="0"/>
              <a:t>Förbättrad avbrottsinfo på hemsidan</a:t>
            </a:r>
          </a:p>
          <a:p>
            <a:pPr algn="l"/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DAC9E-4D52-4202-B228-92D918057661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5008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200" dirty="0" smtClean="0"/>
              <a:t>D-</a:t>
            </a:r>
            <a:r>
              <a:rPr lang="sv-SE" altLang="sv-SE" sz="1200" dirty="0" err="1" smtClean="0"/>
              <a:t>lab</a:t>
            </a:r>
            <a:r>
              <a:rPr lang="sv-SE" altLang="sv-SE" sz="1200" dirty="0" smtClean="0"/>
              <a:t> – automatisk störningsanalys för att minimera antal avbrott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200" dirty="0" smtClean="0"/>
              <a:t>Långtidsplaner reinvesteringar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200" dirty="0" smtClean="0"/>
              <a:t>Ärendehantering – driftärenden och övriga nätfrågor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200" dirty="0" smtClean="0"/>
              <a:t>SMS-direkt – avbrottsinfo till kund via SMS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200" dirty="0" smtClean="0"/>
              <a:t>Förbättrad avbrottsinfo på hemsidan</a:t>
            </a:r>
          </a:p>
          <a:p>
            <a:pPr algn="l"/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DAC9E-4D52-4202-B228-92D918057661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746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910218" y="409101"/>
            <a:ext cx="5951842" cy="1102519"/>
          </a:xfrm>
        </p:spPr>
        <p:txBody>
          <a:bodyPr anchor="b" anchorCtr="0"/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910218" y="1680210"/>
            <a:ext cx="5951842" cy="13144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GB" dirty="0"/>
          </a:p>
        </p:txBody>
      </p:sp>
      <p:pic>
        <p:nvPicPr>
          <p:cNvPr id="7" name="Bildobjekt 6" descr="Logo ringar.png"/>
          <p:cNvPicPr>
            <a:picLocks noChangeAspect="1"/>
          </p:cNvPicPr>
          <p:nvPr userDrawn="1"/>
        </p:nvPicPr>
        <p:blipFill>
          <a:blip r:embed="rId2" cstate="print"/>
          <a:srcRect l="57072" b="8700"/>
          <a:stretch>
            <a:fillRect/>
          </a:stretch>
        </p:blipFill>
        <p:spPr>
          <a:xfrm>
            <a:off x="0" y="419062"/>
            <a:ext cx="2782850" cy="4724438"/>
          </a:xfrm>
          <a:prstGeom prst="rect">
            <a:avLst/>
          </a:prstGeom>
        </p:spPr>
      </p:pic>
      <p:grpSp>
        <p:nvGrpSpPr>
          <p:cNvPr id="9" name="Grupp 81"/>
          <p:cNvGrpSpPr/>
          <p:nvPr userDrawn="1"/>
        </p:nvGrpSpPr>
        <p:grpSpPr>
          <a:xfrm>
            <a:off x="7233746" y="4603198"/>
            <a:ext cx="1573200" cy="266400"/>
            <a:chOff x="420688" y="4459288"/>
            <a:chExt cx="2014537" cy="341312"/>
          </a:xfrm>
        </p:grpSpPr>
        <p:sp>
          <p:nvSpPr>
            <p:cNvPr id="10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solidFill>
              <a:srgbClr val="00B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solidFill>
              <a:srgbClr val="F9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5553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910218" y="409101"/>
            <a:ext cx="5951842" cy="1102519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910218" y="1680210"/>
            <a:ext cx="5951842" cy="13144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GB" dirty="0"/>
          </a:p>
        </p:txBody>
      </p:sp>
      <p:pic>
        <p:nvPicPr>
          <p:cNvPr id="24" name="Bildobjekt 23" descr="Logo ringar vit.png"/>
          <p:cNvPicPr>
            <a:picLocks noChangeAspect="1"/>
          </p:cNvPicPr>
          <p:nvPr userDrawn="1"/>
        </p:nvPicPr>
        <p:blipFill>
          <a:blip r:embed="rId2" cstate="print"/>
          <a:srcRect l="56812" b="8147"/>
          <a:stretch>
            <a:fillRect/>
          </a:stretch>
        </p:blipFill>
        <p:spPr>
          <a:xfrm>
            <a:off x="0" y="419062"/>
            <a:ext cx="2782850" cy="4724438"/>
          </a:xfrm>
          <a:prstGeom prst="rect">
            <a:avLst/>
          </a:prstGeom>
        </p:spPr>
      </p:pic>
      <p:grpSp>
        <p:nvGrpSpPr>
          <p:cNvPr id="25" name="Grupp 23"/>
          <p:cNvGrpSpPr/>
          <p:nvPr userDrawn="1"/>
        </p:nvGrpSpPr>
        <p:grpSpPr>
          <a:xfrm>
            <a:off x="7234566" y="4603129"/>
            <a:ext cx="1572798" cy="266471"/>
            <a:chOff x="420688" y="4459288"/>
            <a:chExt cx="2014537" cy="341312"/>
          </a:xfrm>
          <a:solidFill>
            <a:schemeClr val="bg1"/>
          </a:solidFill>
        </p:grpSpPr>
        <p:sp>
          <p:nvSpPr>
            <p:cNvPr id="26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131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Rubrik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910218" y="409101"/>
            <a:ext cx="5951842" cy="1102519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910218" y="1680210"/>
            <a:ext cx="5951842" cy="13144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GB" dirty="0"/>
          </a:p>
        </p:txBody>
      </p:sp>
      <p:pic>
        <p:nvPicPr>
          <p:cNvPr id="24" name="Bildobjekt 23" descr="Logo ringar vit.png"/>
          <p:cNvPicPr>
            <a:picLocks noChangeAspect="1"/>
          </p:cNvPicPr>
          <p:nvPr userDrawn="1"/>
        </p:nvPicPr>
        <p:blipFill>
          <a:blip r:embed="rId2" cstate="print"/>
          <a:srcRect l="56812" b="8147"/>
          <a:stretch>
            <a:fillRect/>
          </a:stretch>
        </p:blipFill>
        <p:spPr>
          <a:xfrm>
            <a:off x="0" y="419062"/>
            <a:ext cx="2782850" cy="4724438"/>
          </a:xfrm>
          <a:prstGeom prst="rect">
            <a:avLst/>
          </a:prstGeom>
        </p:spPr>
      </p:pic>
      <p:grpSp>
        <p:nvGrpSpPr>
          <p:cNvPr id="25" name="Grupp 23"/>
          <p:cNvGrpSpPr/>
          <p:nvPr userDrawn="1"/>
        </p:nvGrpSpPr>
        <p:grpSpPr>
          <a:xfrm>
            <a:off x="7234566" y="4603129"/>
            <a:ext cx="1572798" cy="266471"/>
            <a:chOff x="420688" y="4459288"/>
            <a:chExt cx="2014537" cy="341312"/>
          </a:xfrm>
          <a:solidFill>
            <a:schemeClr val="bg1"/>
          </a:solidFill>
        </p:grpSpPr>
        <p:sp>
          <p:nvSpPr>
            <p:cNvPr id="26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2465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Rubrikbi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910218" y="409101"/>
            <a:ext cx="5951842" cy="1102519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910218" y="1680210"/>
            <a:ext cx="5951842" cy="13144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GB" dirty="0"/>
          </a:p>
        </p:txBody>
      </p:sp>
      <p:pic>
        <p:nvPicPr>
          <p:cNvPr id="24" name="Bildobjekt 23" descr="Logo ringar vit.png"/>
          <p:cNvPicPr>
            <a:picLocks noChangeAspect="1"/>
          </p:cNvPicPr>
          <p:nvPr userDrawn="1"/>
        </p:nvPicPr>
        <p:blipFill>
          <a:blip r:embed="rId2" cstate="print"/>
          <a:srcRect l="56812" b="8147"/>
          <a:stretch>
            <a:fillRect/>
          </a:stretch>
        </p:blipFill>
        <p:spPr>
          <a:xfrm>
            <a:off x="0" y="419062"/>
            <a:ext cx="2782850" cy="4724438"/>
          </a:xfrm>
          <a:prstGeom prst="rect">
            <a:avLst/>
          </a:prstGeom>
        </p:spPr>
      </p:pic>
      <p:grpSp>
        <p:nvGrpSpPr>
          <p:cNvPr id="25" name="Grupp 23"/>
          <p:cNvGrpSpPr/>
          <p:nvPr userDrawn="1"/>
        </p:nvGrpSpPr>
        <p:grpSpPr>
          <a:xfrm>
            <a:off x="7234566" y="4603129"/>
            <a:ext cx="1572798" cy="266471"/>
            <a:chOff x="420688" y="4459288"/>
            <a:chExt cx="2014537" cy="341312"/>
          </a:xfrm>
          <a:solidFill>
            <a:schemeClr val="bg1"/>
          </a:solidFill>
        </p:grpSpPr>
        <p:sp>
          <p:nvSpPr>
            <p:cNvPr id="26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9965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ihandsfigur 24"/>
          <p:cNvSpPr/>
          <p:nvPr userDrawn="1"/>
        </p:nvSpPr>
        <p:spPr>
          <a:xfrm>
            <a:off x="5903" y="4168387"/>
            <a:ext cx="9138101" cy="975115"/>
          </a:xfrm>
          <a:custGeom>
            <a:avLst/>
            <a:gdLst>
              <a:gd name="connsiteX0" fmla="*/ 0 w 9138101"/>
              <a:gd name="connsiteY0" fmla="*/ 542740 h 802312"/>
              <a:gd name="connsiteX1" fmla="*/ 0 w 9138101"/>
              <a:gd name="connsiteY1" fmla="*/ 802312 h 802312"/>
              <a:gd name="connsiteX2" fmla="*/ 9138101 w 9138101"/>
              <a:gd name="connsiteY2" fmla="*/ 802312 h 802312"/>
              <a:gd name="connsiteX3" fmla="*/ 9138101 w 9138101"/>
              <a:gd name="connsiteY3" fmla="*/ 0 h 802312"/>
              <a:gd name="connsiteX4" fmla="*/ 0 w 9138101"/>
              <a:gd name="connsiteY4" fmla="*/ 542740 h 802312"/>
              <a:gd name="connsiteX0" fmla="*/ 0 w 9138101"/>
              <a:gd name="connsiteY0" fmla="*/ 545644 h 805216"/>
              <a:gd name="connsiteX1" fmla="*/ 0 w 9138101"/>
              <a:gd name="connsiteY1" fmla="*/ 805216 h 805216"/>
              <a:gd name="connsiteX2" fmla="*/ 9138101 w 9138101"/>
              <a:gd name="connsiteY2" fmla="*/ 805216 h 805216"/>
              <a:gd name="connsiteX3" fmla="*/ 9138101 w 9138101"/>
              <a:gd name="connsiteY3" fmla="*/ 2904 h 805216"/>
              <a:gd name="connsiteX4" fmla="*/ 0 w 9138101"/>
              <a:gd name="connsiteY4" fmla="*/ 545644 h 805216"/>
              <a:gd name="connsiteX0" fmla="*/ 0 w 9138101"/>
              <a:gd name="connsiteY0" fmla="*/ 551633 h 811205"/>
              <a:gd name="connsiteX1" fmla="*/ 0 w 9138101"/>
              <a:gd name="connsiteY1" fmla="*/ 811205 h 811205"/>
              <a:gd name="connsiteX2" fmla="*/ 9138101 w 9138101"/>
              <a:gd name="connsiteY2" fmla="*/ 811205 h 811205"/>
              <a:gd name="connsiteX3" fmla="*/ 9138101 w 9138101"/>
              <a:gd name="connsiteY3" fmla="*/ 8893 h 811205"/>
              <a:gd name="connsiteX4" fmla="*/ 0 w 9138101"/>
              <a:gd name="connsiteY4" fmla="*/ 551633 h 811205"/>
              <a:gd name="connsiteX0" fmla="*/ 0 w 9138101"/>
              <a:gd name="connsiteY0" fmla="*/ 696344 h 955916"/>
              <a:gd name="connsiteX1" fmla="*/ 0 w 9138101"/>
              <a:gd name="connsiteY1" fmla="*/ 955916 h 955916"/>
              <a:gd name="connsiteX2" fmla="*/ 9138101 w 9138101"/>
              <a:gd name="connsiteY2" fmla="*/ 955916 h 955916"/>
              <a:gd name="connsiteX3" fmla="*/ 9138101 w 9138101"/>
              <a:gd name="connsiteY3" fmla="*/ 153604 h 955916"/>
              <a:gd name="connsiteX4" fmla="*/ 0 w 9138101"/>
              <a:gd name="connsiteY4" fmla="*/ 696344 h 955916"/>
              <a:gd name="connsiteX0" fmla="*/ 0 w 9138101"/>
              <a:gd name="connsiteY0" fmla="*/ 715543 h 975115"/>
              <a:gd name="connsiteX1" fmla="*/ 0 w 9138101"/>
              <a:gd name="connsiteY1" fmla="*/ 975115 h 975115"/>
              <a:gd name="connsiteX2" fmla="*/ 9138101 w 9138101"/>
              <a:gd name="connsiteY2" fmla="*/ 975115 h 975115"/>
              <a:gd name="connsiteX3" fmla="*/ 9138101 w 9138101"/>
              <a:gd name="connsiteY3" fmla="*/ 172803 h 975115"/>
              <a:gd name="connsiteX4" fmla="*/ 0 w 9138101"/>
              <a:gd name="connsiteY4" fmla="*/ 715543 h 97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101" h="975115">
                <a:moveTo>
                  <a:pt x="0" y="715543"/>
                </a:moveTo>
                <a:lnTo>
                  <a:pt x="0" y="975115"/>
                </a:lnTo>
                <a:lnTo>
                  <a:pt x="9138101" y="975115"/>
                </a:lnTo>
                <a:lnTo>
                  <a:pt x="9138101" y="172803"/>
                </a:lnTo>
                <a:cubicBezTo>
                  <a:pt x="6252333" y="-230319"/>
                  <a:pt x="4112834" y="121675"/>
                  <a:pt x="0" y="7155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spcBef>
                <a:spcPts val="1200"/>
              </a:spcBef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grpSp>
        <p:nvGrpSpPr>
          <p:cNvPr id="9" name="Grupp 23"/>
          <p:cNvGrpSpPr/>
          <p:nvPr userDrawn="1"/>
        </p:nvGrpSpPr>
        <p:grpSpPr>
          <a:xfrm>
            <a:off x="7234566" y="4603129"/>
            <a:ext cx="1572798" cy="266471"/>
            <a:chOff x="420688" y="4459288"/>
            <a:chExt cx="2014537" cy="341312"/>
          </a:xfrm>
          <a:solidFill>
            <a:schemeClr val="bg1"/>
          </a:solidFill>
        </p:grpSpPr>
        <p:sp>
          <p:nvSpPr>
            <p:cNvPr id="10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5627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ihandsfigur 21"/>
          <p:cNvSpPr/>
          <p:nvPr userDrawn="1"/>
        </p:nvSpPr>
        <p:spPr>
          <a:xfrm>
            <a:off x="5903" y="4168387"/>
            <a:ext cx="9138101" cy="975115"/>
          </a:xfrm>
          <a:custGeom>
            <a:avLst/>
            <a:gdLst>
              <a:gd name="connsiteX0" fmla="*/ 0 w 9138101"/>
              <a:gd name="connsiteY0" fmla="*/ 542740 h 802312"/>
              <a:gd name="connsiteX1" fmla="*/ 0 w 9138101"/>
              <a:gd name="connsiteY1" fmla="*/ 802312 h 802312"/>
              <a:gd name="connsiteX2" fmla="*/ 9138101 w 9138101"/>
              <a:gd name="connsiteY2" fmla="*/ 802312 h 802312"/>
              <a:gd name="connsiteX3" fmla="*/ 9138101 w 9138101"/>
              <a:gd name="connsiteY3" fmla="*/ 0 h 802312"/>
              <a:gd name="connsiteX4" fmla="*/ 0 w 9138101"/>
              <a:gd name="connsiteY4" fmla="*/ 542740 h 802312"/>
              <a:gd name="connsiteX0" fmla="*/ 0 w 9138101"/>
              <a:gd name="connsiteY0" fmla="*/ 545644 h 805216"/>
              <a:gd name="connsiteX1" fmla="*/ 0 w 9138101"/>
              <a:gd name="connsiteY1" fmla="*/ 805216 h 805216"/>
              <a:gd name="connsiteX2" fmla="*/ 9138101 w 9138101"/>
              <a:gd name="connsiteY2" fmla="*/ 805216 h 805216"/>
              <a:gd name="connsiteX3" fmla="*/ 9138101 w 9138101"/>
              <a:gd name="connsiteY3" fmla="*/ 2904 h 805216"/>
              <a:gd name="connsiteX4" fmla="*/ 0 w 9138101"/>
              <a:gd name="connsiteY4" fmla="*/ 545644 h 805216"/>
              <a:gd name="connsiteX0" fmla="*/ 0 w 9138101"/>
              <a:gd name="connsiteY0" fmla="*/ 551633 h 811205"/>
              <a:gd name="connsiteX1" fmla="*/ 0 w 9138101"/>
              <a:gd name="connsiteY1" fmla="*/ 811205 h 811205"/>
              <a:gd name="connsiteX2" fmla="*/ 9138101 w 9138101"/>
              <a:gd name="connsiteY2" fmla="*/ 811205 h 811205"/>
              <a:gd name="connsiteX3" fmla="*/ 9138101 w 9138101"/>
              <a:gd name="connsiteY3" fmla="*/ 8893 h 811205"/>
              <a:gd name="connsiteX4" fmla="*/ 0 w 9138101"/>
              <a:gd name="connsiteY4" fmla="*/ 551633 h 811205"/>
              <a:gd name="connsiteX0" fmla="*/ 0 w 9138101"/>
              <a:gd name="connsiteY0" fmla="*/ 696344 h 955916"/>
              <a:gd name="connsiteX1" fmla="*/ 0 w 9138101"/>
              <a:gd name="connsiteY1" fmla="*/ 955916 h 955916"/>
              <a:gd name="connsiteX2" fmla="*/ 9138101 w 9138101"/>
              <a:gd name="connsiteY2" fmla="*/ 955916 h 955916"/>
              <a:gd name="connsiteX3" fmla="*/ 9138101 w 9138101"/>
              <a:gd name="connsiteY3" fmla="*/ 153604 h 955916"/>
              <a:gd name="connsiteX4" fmla="*/ 0 w 9138101"/>
              <a:gd name="connsiteY4" fmla="*/ 696344 h 955916"/>
              <a:gd name="connsiteX0" fmla="*/ 0 w 9138101"/>
              <a:gd name="connsiteY0" fmla="*/ 715543 h 975115"/>
              <a:gd name="connsiteX1" fmla="*/ 0 w 9138101"/>
              <a:gd name="connsiteY1" fmla="*/ 975115 h 975115"/>
              <a:gd name="connsiteX2" fmla="*/ 9138101 w 9138101"/>
              <a:gd name="connsiteY2" fmla="*/ 975115 h 975115"/>
              <a:gd name="connsiteX3" fmla="*/ 9138101 w 9138101"/>
              <a:gd name="connsiteY3" fmla="*/ 172803 h 975115"/>
              <a:gd name="connsiteX4" fmla="*/ 0 w 9138101"/>
              <a:gd name="connsiteY4" fmla="*/ 715543 h 97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101" h="975115">
                <a:moveTo>
                  <a:pt x="0" y="715543"/>
                </a:moveTo>
                <a:lnTo>
                  <a:pt x="0" y="975115"/>
                </a:lnTo>
                <a:lnTo>
                  <a:pt x="9138101" y="975115"/>
                </a:lnTo>
                <a:lnTo>
                  <a:pt x="9138101" y="172803"/>
                </a:lnTo>
                <a:cubicBezTo>
                  <a:pt x="6252333" y="-230319"/>
                  <a:pt x="4112834" y="121675"/>
                  <a:pt x="0" y="7155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grpSp>
        <p:nvGrpSpPr>
          <p:cNvPr id="7" name="Grupp 23"/>
          <p:cNvGrpSpPr/>
          <p:nvPr userDrawn="1"/>
        </p:nvGrpSpPr>
        <p:grpSpPr>
          <a:xfrm>
            <a:off x="7234566" y="4603129"/>
            <a:ext cx="1572798" cy="266471"/>
            <a:chOff x="420688" y="4459288"/>
            <a:chExt cx="2014537" cy="341312"/>
          </a:xfrm>
          <a:solidFill>
            <a:schemeClr val="bg1"/>
          </a:solidFill>
        </p:grpSpPr>
        <p:sp>
          <p:nvSpPr>
            <p:cNvPr id="8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0182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ihandsfigur 20"/>
          <p:cNvSpPr/>
          <p:nvPr userDrawn="1"/>
        </p:nvSpPr>
        <p:spPr>
          <a:xfrm>
            <a:off x="5903" y="4168387"/>
            <a:ext cx="9138101" cy="975115"/>
          </a:xfrm>
          <a:custGeom>
            <a:avLst/>
            <a:gdLst>
              <a:gd name="connsiteX0" fmla="*/ 0 w 9138101"/>
              <a:gd name="connsiteY0" fmla="*/ 542740 h 802312"/>
              <a:gd name="connsiteX1" fmla="*/ 0 w 9138101"/>
              <a:gd name="connsiteY1" fmla="*/ 802312 h 802312"/>
              <a:gd name="connsiteX2" fmla="*/ 9138101 w 9138101"/>
              <a:gd name="connsiteY2" fmla="*/ 802312 h 802312"/>
              <a:gd name="connsiteX3" fmla="*/ 9138101 w 9138101"/>
              <a:gd name="connsiteY3" fmla="*/ 0 h 802312"/>
              <a:gd name="connsiteX4" fmla="*/ 0 w 9138101"/>
              <a:gd name="connsiteY4" fmla="*/ 542740 h 802312"/>
              <a:gd name="connsiteX0" fmla="*/ 0 w 9138101"/>
              <a:gd name="connsiteY0" fmla="*/ 545644 h 805216"/>
              <a:gd name="connsiteX1" fmla="*/ 0 w 9138101"/>
              <a:gd name="connsiteY1" fmla="*/ 805216 h 805216"/>
              <a:gd name="connsiteX2" fmla="*/ 9138101 w 9138101"/>
              <a:gd name="connsiteY2" fmla="*/ 805216 h 805216"/>
              <a:gd name="connsiteX3" fmla="*/ 9138101 w 9138101"/>
              <a:gd name="connsiteY3" fmla="*/ 2904 h 805216"/>
              <a:gd name="connsiteX4" fmla="*/ 0 w 9138101"/>
              <a:gd name="connsiteY4" fmla="*/ 545644 h 805216"/>
              <a:gd name="connsiteX0" fmla="*/ 0 w 9138101"/>
              <a:gd name="connsiteY0" fmla="*/ 551633 h 811205"/>
              <a:gd name="connsiteX1" fmla="*/ 0 w 9138101"/>
              <a:gd name="connsiteY1" fmla="*/ 811205 h 811205"/>
              <a:gd name="connsiteX2" fmla="*/ 9138101 w 9138101"/>
              <a:gd name="connsiteY2" fmla="*/ 811205 h 811205"/>
              <a:gd name="connsiteX3" fmla="*/ 9138101 w 9138101"/>
              <a:gd name="connsiteY3" fmla="*/ 8893 h 811205"/>
              <a:gd name="connsiteX4" fmla="*/ 0 w 9138101"/>
              <a:gd name="connsiteY4" fmla="*/ 551633 h 811205"/>
              <a:gd name="connsiteX0" fmla="*/ 0 w 9138101"/>
              <a:gd name="connsiteY0" fmla="*/ 696344 h 955916"/>
              <a:gd name="connsiteX1" fmla="*/ 0 w 9138101"/>
              <a:gd name="connsiteY1" fmla="*/ 955916 h 955916"/>
              <a:gd name="connsiteX2" fmla="*/ 9138101 w 9138101"/>
              <a:gd name="connsiteY2" fmla="*/ 955916 h 955916"/>
              <a:gd name="connsiteX3" fmla="*/ 9138101 w 9138101"/>
              <a:gd name="connsiteY3" fmla="*/ 153604 h 955916"/>
              <a:gd name="connsiteX4" fmla="*/ 0 w 9138101"/>
              <a:gd name="connsiteY4" fmla="*/ 696344 h 955916"/>
              <a:gd name="connsiteX0" fmla="*/ 0 w 9138101"/>
              <a:gd name="connsiteY0" fmla="*/ 715543 h 975115"/>
              <a:gd name="connsiteX1" fmla="*/ 0 w 9138101"/>
              <a:gd name="connsiteY1" fmla="*/ 975115 h 975115"/>
              <a:gd name="connsiteX2" fmla="*/ 9138101 w 9138101"/>
              <a:gd name="connsiteY2" fmla="*/ 975115 h 975115"/>
              <a:gd name="connsiteX3" fmla="*/ 9138101 w 9138101"/>
              <a:gd name="connsiteY3" fmla="*/ 172803 h 975115"/>
              <a:gd name="connsiteX4" fmla="*/ 0 w 9138101"/>
              <a:gd name="connsiteY4" fmla="*/ 715543 h 97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101" h="975115">
                <a:moveTo>
                  <a:pt x="0" y="715543"/>
                </a:moveTo>
                <a:lnTo>
                  <a:pt x="0" y="975115"/>
                </a:lnTo>
                <a:lnTo>
                  <a:pt x="9138101" y="975115"/>
                </a:lnTo>
                <a:lnTo>
                  <a:pt x="9138101" y="172803"/>
                </a:lnTo>
                <a:cubicBezTo>
                  <a:pt x="6252333" y="-230319"/>
                  <a:pt x="4112834" y="121675"/>
                  <a:pt x="0" y="7155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upp 23"/>
          <p:cNvGrpSpPr/>
          <p:nvPr userDrawn="1"/>
        </p:nvGrpSpPr>
        <p:grpSpPr>
          <a:xfrm>
            <a:off x="7234566" y="4603129"/>
            <a:ext cx="1572798" cy="266471"/>
            <a:chOff x="420688" y="4459288"/>
            <a:chExt cx="2014537" cy="341312"/>
          </a:xfrm>
          <a:solidFill>
            <a:schemeClr val="bg1"/>
          </a:solidFill>
        </p:grpSpPr>
        <p:sp>
          <p:nvSpPr>
            <p:cNvPr id="7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9197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3CF7C-E4DE-4C36-9454-2DCC2BDB8897}" type="datetimeFigureOut">
              <a:rPr lang="en-US"/>
              <a:pPr>
                <a:defRPr/>
              </a:pPr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549D4-F636-4180-8F1B-CB08EB10C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5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Rubrik, text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4648200" y="2953944"/>
            <a:ext cx="4038600" cy="164068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E05480D-E6AB-B042-9AD3-8CE616AA716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1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20890" y="434228"/>
            <a:ext cx="8319253" cy="8572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20890" y="1337005"/>
            <a:ext cx="8319253" cy="316641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>
              <a:spcBef>
                <a:spcPts val="1200"/>
              </a:spcBef>
              <a:buBlip>
                <a:blip r:embed="rId11"/>
              </a:buBlip>
              <a:tabLst>
                <a:tab pos="265113" algn="l"/>
              </a:tabLst>
            </a:pPr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04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8" r:id="rId3"/>
    <p:sldLayoutId id="2147483657" r:id="rId4"/>
    <p:sldLayoutId id="2147483650" r:id="rId5"/>
    <p:sldLayoutId id="2147483654" r:id="rId6"/>
    <p:sldLayoutId id="2147483655" r:id="rId7"/>
    <p:sldLayoutId id="2147483659" r:id="rId8"/>
    <p:sldLayoutId id="2147483660" r:id="rId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lang="sv-SE" sz="2800" kern="1200" smtClean="0">
          <a:solidFill>
            <a:srgbClr val="0083A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58775" indent="-358775" algn="l" defTabSz="914400" rtl="0" eaLnBrk="1" latinLnBrk="0" hangingPunct="1">
        <a:spcBef>
          <a:spcPct val="20000"/>
        </a:spcBef>
        <a:buFont typeface="Arial" pitchFamily="34" charset="0"/>
        <a:buChar char="•"/>
        <a:tabLst/>
        <a:defRPr lang="sv-SE" sz="1600" kern="1200" dirty="0" smtClean="0">
          <a:solidFill>
            <a:srgbClr val="0083AD"/>
          </a:solidFill>
          <a:latin typeface="Arial" pitchFamily="34" charset="0"/>
          <a:ea typeface="+mn-ea"/>
          <a:cs typeface="Arial" pitchFamily="34" charset="0"/>
        </a:defRPr>
      </a:lvl1pPr>
      <a:lvl2pPr marL="541338" indent="-180000" algn="l" defTabSz="914400" rtl="0" eaLnBrk="1" latinLnBrk="0" hangingPunct="1">
        <a:spcBef>
          <a:spcPts val="200"/>
        </a:spcBef>
        <a:buFont typeface="Arial" pitchFamily="34" charset="0"/>
        <a:buChar char="–"/>
        <a:defRPr lang="sv-SE" sz="16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16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16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GB" sz="1600" b="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3600" b="1" dirty="0"/>
              <a:t>8th Citizens' Energy Forum</a:t>
            </a:r>
            <a:r>
              <a:rPr lang="sv-SE" sz="3600" dirty="0"/>
              <a:t> </a:t>
            </a:r>
            <a:endParaRPr lang="en-GB" sz="3600" b="1" dirty="0">
              <a:latin typeface="Calibri" panose="020F050202020403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2400" dirty="0" smtClean="0">
                <a:latin typeface="Calibri" panose="020F0502020204030204" pitchFamily="34" charset="0"/>
              </a:rPr>
              <a:t>Mia König</a:t>
            </a:r>
          </a:p>
          <a:p>
            <a:r>
              <a:rPr lang="en-US" dirty="0" smtClean="0"/>
              <a:t>Business </a:t>
            </a:r>
            <a:r>
              <a:rPr lang="en-US" dirty="0"/>
              <a:t>Area Manager, Marketing  and </a:t>
            </a:r>
            <a:r>
              <a:rPr lang="en-US" dirty="0" smtClean="0"/>
              <a:t>Sales</a:t>
            </a:r>
          </a:p>
          <a:p>
            <a:r>
              <a:rPr lang="en-US" dirty="0">
                <a:latin typeface="Calibri" panose="020F0502020204030204" pitchFamily="34" charset="0"/>
              </a:rPr>
              <a:t>m</a:t>
            </a:r>
            <a:r>
              <a:rPr lang="en-US" dirty="0" smtClean="0">
                <a:latin typeface="Calibri" panose="020F0502020204030204" pitchFamily="34" charset="0"/>
              </a:rPr>
              <a:t>ia.konig@kraftringen.se</a:t>
            </a:r>
            <a:endParaRPr lang="sv-SE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68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 24"/>
          <p:cNvSpPr/>
          <p:nvPr/>
        </p:nvSpPr>
        <p:spPr>
          <a:xfrm>
            <a:off x="5899" y="4168385"/>
            <a:ext cx="9138101" cy="975115"/>
          </a:xfrm>
          <a:custGeom>
            <a:avLst/>
            <a:gdLst>
              <a:gd name="connsiteX0" fmla="*/ 0 w 9138101"/>
              <a:gd name="connsiteY0" fmla="*/ 542740 h 802312"/>
              <a:gd name="connsiteX1" fmla="*/ 0 w 9138101"/>
              <a:gd name="connsiteY1" fmla="*/ 802312 h 802312"/>
              <a:gd name="connsiteX2" fmla="*/ 9138101 w 9138101"/>
              <a:gd name="connsiteY2" fmla="*/ 802312 h 802312"/>
              <a:gd name="connsiteX3" fmla="*/ 9138101 w 9138101"/>
              <a:gd name="connsiteY3" fmla="*/ 0 h 802312"/>
              <a:gd name="connsiteX4" fmla="*/ 0 w 9138101"/>
              <a:gd name="connsiteY4" fmla="*/ 542740 h 802312"/>
              <a:gd name="connsiteX0" fmla="*/ 0 w 9138101"/>
              <a:gd name="connsiteY0" fmla="*/ 545644 h 805216"/>
              <a:gd name="connsiteX1" fmla="*/ 0 w 9138101"/>
              <a:gd name="connsiteY1" fmla="*/ 805216 h 805216"/>
              <a:gd name="connsiteX2" fmla="*/ 9138101 w 9138101"/>
              <a:gd name="connsiteY2" fmla="*/ 805216 h 805216"/>
              <a:gd name="connsiteX3" fmla="*/ 9138101 w 9138101"/>
              <a:gd name="connsiteY3" fmla="*/ 2904 h 805216"/>
              <a:gd name="connsiteX4" fmla="*/ 0 w 9138101"/>
              <a:gd name="connsiteY4" fmla="*/ 545644 h 805216"/>
              <a:gd name="connsiteX0" fmla="*/ 0 w 9138101"/>
              <a:gd name="connsiteY0" fmla="*/ 551633 h 811205"/>
              <a:gd name="connsiteX1" fmla="*/ 0 w 9138101"/>
              <a:gd name="connsiteY1" fmla="*/ 811205 h 811205"/>
              <a:gd name="connsiteX2" fmla="*/ 9138101 w 9138101"/>
              <a:gd name="connsiteY2" fmla="*/ 811205 h 811205"/>
              <a:gd name="connsiteX3" fmla="*/ 9138101 w 9138101"/>
              <a:gd name="connsiteY3" fmla="*/ 8893 h 811205"/>
              <a:gd name="connsiteX4" fmla="*/ 0 w 9138101"/>
              <a:gd name="connsiteY4" fmla="*/ 551633 h 811205"/>
              <a:gd name="connsiteX0" fmla="*/ 0 w 9138101"/>
              <a:gd name="connsiteY0" fmla="*/ 696344 h 955916"/>
              <a:gd name="connsiteX1" fmla="*/ 0 w 9138101"/>
              <a:gd name="connsiteY1" fmla="*/ 955916 h 955916"/>
              <a:gd name="connsiteX2" fmla="*/ 9138101 w 9138101"/>
              <a:gd name="connsiteY2" fmla="*/ 955916 h 955916"/>
              <a:gd name="connsiteX3" fmla="*/ 9138101 w 9138101"/>
              <a:gd name="connsiteY3" fmla="*/ 153604 h 955916"/>
              <a:gd name="connsiteX4" fmla="*/ 0 w 9138101"/>
              <a:gd name="connsiteY4" fmla="*/ 696344 h 955916"/>
              <a:gd name="connsiteX0" fmla="*/ 0 w 9138101"/>
              <a:gd name="connsiteY0" fmla="*/ 715543 h 975115"/>
              <a:gd name="connsiteX1" fmla="*/ 0 w 9138101"/>
              <a:gd name="connsiteY1" fmla="*/ 975115 h 975115"/>
              <a:gd name="connsiteX2" fmla="*/ 9138101 w 9138101"/>
              <a:gd name="connsiteY2" fmla="*/ 975115 h 975115"/>
              <a:gd name="connsiteX3" fmla="*/ 9138101 w 9138101"/>
              <a:gd name="connsiteY3" fmla="*/ 172803 h 975115"/>
              <a:gd name="connsiteX4" fmla="*/ 0 w 9138101"/>
              <a:gd name="connsiteY4" fmla="*/ 715543 h 97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101" h="975115">
                <a:moveTo>
                  <a:pt x="0" y="715543"/>
                </a:moveTo>
                <a:lnTo>
                  <a:pt x="0" y="975115"/>
                </a:lnTo>
                <a:lnTo>
                  <a:pt x="9138101" y="975115"/>
                </a:lnTo>
                <a:lnTo>
                  <a:pt x="9138101" y="172803"/>
                </a:lnTo>
                <a:cubicBezTo>
                  <a:pt x="6252333" y="-230319"/>
                  <a:pt x="4112834" y="121675"/>
                  <a:pt x="0" y="7155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upp 23"/>
          <p:cNvGrpSpPr/>
          <p:nvPr/>
        </p:nvGrpSpPr>
        <p:grpSpPr>
          <a:xfrm>
            <a:off x="7234566" y="4603127"/>
            <a:ext cx="1572798" cy="266471"/>
            <a:chOff x="420688" y="4459288"/>
            <a:chExt cx="2014537" cy="341312"/>
          </a:xfrm>
          <a:solidFill>
            <a:schemeClr val="bg1"/>
          </a:solidFill>
        </p:grpSpPr>
        <p:sp>
          <p:nvSpPr>
            <p:cNvPr id="15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2" name="Grupp 71"/>
          <p:cNvGrpSpPr/>
          <p:nvPr/>
        </p:nvGrpSpPr>
        <p:grpSpPr>
          <a:xfrm>
            <a:off x="3324225" y="321641"/>
            <a:ext cx="2406198" cy="3765532"/>
            <a:chOff x="3371850" y="321641"/>
            <a:chExt cx="2406198" cy="3765532"/>
          </a:xfrm>
        </p:grpSpPr>
        <p:sp>
          <p:nvSpPr>
            <p:cNvPr id="33" name="Freeform 9"/>
            <p:cNvSpPr>
              <a:spLocks noEditPoints="1"/>
            </p:cNvSpPr>
            <p:nvPr/>
          </p:nvSpPr>
          <p:spPr bwMode="auto">
            <a:xfrm>
              <a:off x="3371850" y="321641"/>
              <a:ext cx="1347927" cy="3765532"/>
            </a:xfrm>
            <a:custGeom>
              <a:avLst/>
              <a:gdLst>
                <a:gd name="T0" fmla="*/ 522 w 591"/>
                <a:gd name="T1" fmla="*/ 1608 h 1651"/>
                <a:gd name="T2" fmla="*/ 472 w 591"/>
                <a:gd name="T3" fmla="*/ 1550 h 1651"/>
                <a:gd name="T4" fmla="*/ 476 w 591"/>
                <a:gd name="T5" fmla="*/ 1381 h 1651"/>
                <a:gd name="T6" fmla="*/ 524 w 591"/>
                <a:gd name="T7" fmla="*/ 1036 h 1651"/>
                <a:gd name="T8" fmla="*/ 529 w 591"/>
                <a:gd name="T9" fmla="*/ 896 h 1651"/>
                <a:gd name="T10" fmla="*/ 540 w 591"/>
                <a:gd name="T11" fmla="*/ 926 h 1651"/>
                <a:gd name="T12" fmla="*/ 564 w 591"/>
                <a:gd name="T13" fmla="*/ 838 h 1651"/>
                <a:gd name="T14" fmla="*/ 571 w 591"/>
                <a:gd name="T15" fmla="*/ 761 h 1651"/>
                <a:gd name="T16" fmla="*/ 573 w 591"/>
                <a:gd name="T17" fmla="*/ 640 h 1651"/>
                <a:gd name="T18" fmla="*/ 558 w 591"/>
                <a:gd name="T19" fmla="*/ 610 h 1651"/>
                <a:gd name="T20" fmla="*/ 535 w 591"/>
                <a:gd name="T21" fmla="*/ 483 h 1651"/>
                <a:gd name="T22" fmla="*/ 499 w 591"/>
                <a:gd name="T23" fmla="*/ 364 h 1651"/>
                <a:gd name="T24" fmla="*/ 477 w 591"/>
                <a:gd name="T25" fmla="*/ 340 h 1651"/>
                <a:gd name="T26" fmla="*/ 370 w 591"/>
                <a:gd name="T27" fmla="*/ 245 h 1651"/>
                <a:gd name="T28" fmla="*/ 409 w 591"/>
                <a:gd name="T29" fmla="*/ 228 h 1651"/>
                <a:gd name="T30" fmla="*/ 419 w 591"/>
                <a:gd name="T31" fmla="*/ 192 h 1651"/>
                <a:gd name="T32" fmla="*/ 426 w 591"/>
                <a:gd name="T33" fmla="*/ 160 h 1651"/>
                <a:gd name="T34" fmla="*/ 419 w 591"/>
                <a:gd name="T35" fmla="*/ 132 h 1651"/>
                <a:gd name="T36" fmla="*/ 421 w 591"/>
                <a:gd name="T37" fmla="*/ 94 h 1651"/>
                <a:gd name="T38" fmla="*/ 398 w 591"/>
                <a:gd name="T39" fmla="*/ 33 h 1651"/>
                <a:gd name="T40" fmla="*/ 321 w 591"/>
                <a:gd name="T41" fmla="*/ 2 h 1651"/>
                <a:gd name="T42" fmla="*/ 292 w 591"/>
                <a:gd name="T43" fmla="*/ 4 h 1651"/>
                <a:gd name="T44" fmla="*/ 272 w 591"/>
                <a:gd name="T45" fmla="*/ 15 h 1651"/>
                <a:gd name="T46" fmla="*/ 248 w 591"/>
                <a:gd name="T47" fmla="*/ 59 h 1651"/>
                <a:gd name="T48" fmla="*/ 266 w 591"/>
                <a:gd name="T49" fmla="*/ 176 h 1651"/>
                <a:gd name="T50" fmla="*/ 266 w 591"/>
                <a:gd name="T51" fmla="*/ 212 h 1651"/>
                <a:gd name="T52" fmla="*/ 256 w 591"/>
                <a:gd name="T53" fmla="*/ 234 h 1651"/>
                <a:gd name="T54" fmla="*/ 139 w 591"/>
                <a:gd name="T55" fmla="*/ 284 h 1651"/>
                <a:gd name="T56" fmla="*/ 95 w 591"/>
                <a:gd name="T57" fmla="*/ 329 h 1651"/>
                <a:gd name="T58" fmla="*/ 37 w 591"/>
                <a:gd name="T59" fmla="*/ 475 h 1651"/>
                <a:gd name="T60" fmla="*/ 0 w 591"/>
                <a:gd name="T61" fmla="*/ 597 h 1651"/>
                <a:gd name="T62" fmla="*/ 69 w 591"/>
                <a:gd name="T63" fmla="*/ 710 h 1651"/>
                <a:gd name="T64" fmla="*/ 88 w 591"/>
                <a:gd name="T65" fmla="*/ 734 h 1651"/>
                <a:gd name="T66" fmla="*/ 138 w 591"/>
                <a:gd name="T67" fmla="*/ 813 h 1651"/>
                <a:gd name="T68" fmla="*/ 176 w 591"/>
                <a:gd name="T69" fmla="*/ 843 h 1651"/>
                <a:gd name="T70" fmla="*/ 186 w 591"/>
                <a:gd name="T71" fmla="*/ 1076 h 1651"/>
                <a:gd name="T72" fmla="*/ 174 w 591"/>
                <a:gd name="T73" fmla="*/ 1503 h 1651"/>
                <a:gd name="T74" fmla="*/ 186 w 591"/>
                <a:gd name="T75" fmla="*/ 1587 h 1651"/>
                <a:gd name="T76" fmla="*/ 206 w 591"/>
                <a:gd name="T77" fmla="*/ 1645 h 1651"/>
                <a:gd name="T78" fmla="*/ 340 w 591"/>
                <a:gd name="T79" fmla="*/ 1641 h 1651"/>
                <a:gd name="T80" fmla="*/ 320 w 591"/>
                <a:gd name="T81" fmla="*/ 1609 h 1651"/>
                <a:gd name="T82" fmla="*/ 309 w 591"/>
                <a:gd name="T83" fmla="*/ 1578 h 1651"/>
                <a:gd name="T84" fmla="*/ 305 w 591"/>
                <a:gd name="T85" fmla="*/ 1529 h 1651"/>
                <a:gd name="T86" fmla="*/ 283 w 591"/>
                <a:gd name="T87" fmla="*/ 1475 h 1651"/>
                <a:gd name="T88" fmla="*/ 312 w 591"/>
                <a:gd name="T89" fmla="*/ 1337 h 1651"/>
                <a:gd name="T90" fmla="*/ 328 w 591"/>
                <a:gd name="T91" fmla="*/ 1113 h 1651"/>
                <a:gd name="T92" fmla="*/ 363 w 591"/>
                <a:gd name="T93" fmla="*/ 1047 h 1651"/>
                <a:gd name="T94" fmla="*/ 376 w 591"/>
                <a:gd name="T95" fmla="*/ 1223 h 1651"/>
                <a:gd name="T96" fmla="*/ 370 w 591"/>
                <a:gd name="T97" fmla="*/ 1322 h 1651"/>
                <a:gd name="T98" fmla="*/ 376 w 591"/>
                <a:gd name="T99" fmla="*/ 1523 h 1651"/>
                <a:gd name="T100" fmla="*/ 368 w 591"/>
                <a:gd name="T101" fmla="*/ 1557 h 1651"/>
                <a:gd name="T102" fmla="*/ 362 w 591"/>
                <a:gd name="T103" fmla="*/ 1579 h 1651"/>
                <a:gd name="T104" fmla="*/ 376 w 591"/>
                <a:gd name="T105" fmla="*/ 1644 h 1651"/>
                <a:gd name="T106" fmla="*/ 487 w 591"/>
                <a:gd name="T107" fmla="*/ 1648 h 1651"/>
                <a:gd name="T108" fmla="*/ 591 w 591"/>
                <a:gd name="T109" fmla="*/ 1632 h 1651"/>
                <a:gd name="T110" fmla="*/ 522 w 591"/>
                <a:gd name="T111" fmla="*/ 785 h 1651"/>
                <a:gd name="T112" fmla="*/ 510 w 591"/>
                <a:gd name="T113" fmla="*/ 751 h 1651"/>
                <a:gd name="T114" fmla="*/ 153 w 591"/>
                <a:gd name="T115" fmla="*/ 616 h 1651"/>
                <a:gd name="T116" fmla="*/ 96 w 591"/>
                <a:gd name="T117" fmla="*/ 571 h 1651"/>
                <a:gd name="T118" fmla="*/ 134 w 591"/>
                <a:gd name="T119" fmla="*/ 478 h 1651"/>
                <a:gd name="T120" fmla="*/ 166 w 591"/>
                <a:gd name="T121" fmla="*/ 579 h 1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1" h="1651">
                  <a:moveTo>
                    <a:pt x="585" y="1619"/>
                  </a:moveTo>
                  <a:lnTo>
                    <a:pt x="585" y="1619"/>
                  </a:lnTo>
                  <a:lnTo>
                    <a:pt x="579" y="1618"/>
                  </a:lnTo>
                  <a:lnTo>
                    <a:pt x="569" y="1618"/>
                  </a:lnTo>
                  <a:lnTo>
                    <a:pt x="557" y="1618"/>
                  </a:lnTo>
                  <a:lnTo>
                    <a:pt x="548" y="1618"/>
                  </a:lnTo>
                  <a:lnTo>
                    <a:pt x="548" y="1618"/>
                  </a:lnTo>
                  <a:lnTo>
                    <a:pt x="543" y="1618"/>
                  </a:lnTo>
                  <a:lnTo>
                    <a:pt x="537" y="1615"/>
                  </a:lnTo>
                  <a:lnTo>
                    <a:pt x="522" y="1608"/>
                  </a:lnTo>
                  <a:lnTo>
                    <a:pt x="501" y="1594"/>
                  </a:lnTo>
                  <a:lnTo>
                    <a:pt x="501" y="1594"/>
                  </a:lnTo>
                  <a:lnTo>
                    <a:pt x="497" y="1590"/>
                  </a:lnTo>
                  <a:lnTo>
                    <a:pt x="493" y="1584"/>
                  </a:lnTo>
                  <a:lnTo>
                    <a:pt x="482" y="1572"/>
                  </a:lnTo>
                  <a:lnTo>
                    <a:pt x="482" y="1572"/>
                  </a:lnTo>
                  <a:lnTo>
                    <a:pt x="477" y="1566"/>
                  </a:lnTo>
                  <a:lnTo>
                    <a:pt x="474" y="1560"/>
                  </a:lnTo>
                  <a:lnTo>
                    <a:pt x="472" y="1555"/>
                  </a:lnTo>
                  <a:lnTo>
                    <a:pt x="472" y="1550"/>
                  </a:lnTo>
                  <a:lnTo>
                    <a:pt x="472" y="1550"/>
                  </a:lnTo>
                  <a:lnTo>
                    <a:pt x="476" y="1530"/>
                  </a:lnTo>
                  <a:lnTo>
                    <a:pt x="482" y="1507"/>
                  </a:lnTo>
                  <a:lnTo>
                    <a:pt x="482" y="1507"/>
                  </a:lnTo>
                  <a:lnTo>
                    <a:pt x="483" y="1502"/>
                  </a:lnTo>
                  <a:lnTo>
                    <a:pt x="483" y="1494"/>
                  </a:lnTo>
                  <a:lnTo>
                    <a:pt x="482" y="1472"/>
                  </a:lnTo>
                  <a:lnTo>
                    <a:pt x="478" y="1435"/>
                  </a:lnTo>
                  <a:lnTo>
                    <a:pt x="476" y="1381"/>
                  </a:lnTo>
                  <a:lnTo>
                    <a:pt x="476" y="1381"/>
                  </a:lnTo>
                  <a:lnTo>
                    <a:pt x="476" y="1348"/>
                  </a:lnTo>
                  <a:lnTo>
                    <a:pt x="478" y="1313"/>
                  </a:lnTo>
                  <a:lnTo>
                    <a:pt x="481" y="1279"/>
                  </a:lnTo>
                  <a:lnTo>
                    <a:pt x="485" y="1245"/>
                  </a:lnTo>
                  <a:lnTo>
                    <a:pt x="493" y="1195"/>
                  </a:lnTo>
                  <a:lnTo>
                    <a:pt x="497" y="1174"/>
                  </a:lnTo>
                  <a:lnTo>
                    <a:pt x="497" y="1174"/>
                  </a:lnTo>
                  <a:lnTo>
                    <a:pt x="510" y="1101"/>
                  </a:lnTo>
                  <a:lnTo>
                    <a:pt x="524" y="1036"/>
                  </a:lnTo>
                  <a:lnTo>
                    <a:pt x="524" y="1036"/>
                  </a:lnTo>
                  <a:lnTo>
                    <a:pt x="527" y="1015"/>
                  </a:lnTo>
                  <a:lnTo>
                    <a:pt x="531" y="989"/>
                  </a:lnTo>
                  <a:lnTo>
                    <a:pt x="532" y="964"/>
                  </a:lnTo>
                  <a:lnTo>
                    <a:pt x="532" y="949"/>
                  </a:lnTo>
                  <a:lnTo>
                    <a:pt x="532" y="949"/>
                  </a:lnTo>
                  <a:lnTo>
                    <a:pt x="529" y="922"/>
                  </a:lnTo>
                  <a:lnTo>
                    <a:pt x="527" y="907"/>
                  </a:lnTo>
                  <a:lnTo>
                    <a:pt x="527" y="901"/>
                  </a:lnTo>
                  <a:lnTo>
                    <a:pt x="529" y="896"/>
                  </a:lnTo>
                  <a:lnTo>
                    <a:pt x="529" y="896"/>
                  </a:lnTo>
                  <a:lnTo>
                    <a:pt x="531" y="891"/>
                  </a:lnTo>
                  <a:lnTo>
                    <a:pt x="536" y="888"/>
                  </a:lnTo>
                  <a:lnTo>
                    <a:pt x="540" y="884"/>
                  </a:lnTo>
                  <a:lnTo>
                    <a:pt x="543" y="880"/>
                  </a:lnTo>
                  <a:lnTo>
                    <a:pt x="543" y="880"/>
                  </a:lnTo>
                  <a:lnTo>
                    <a:pt x="543" y="882"/>
                  </a:lnTo>
                  <a:lnTo>
                    <a:pt x="543" y="882"/>
                  </a:lnTo>
                  <a:lnTo>
                    <a:pt x="540" y="907"/>
                  </a:lnTo>
                  <a:lnTo>
                    <a:pt x="540" y="922"/>
                  </a:lnTo>
                  <a:lnTo>
                    <a:pt x="540" y="926"/>
                  </a:lnTo>
                  <a:lnTo>
                    <a:pt x="541" y="928"/>
                  </a:lnTo>
                  <a:lnTo>
                    <a:pt x="543" y="931"/>
                  </a:lnTo>
                  <a:lnTo>
                    <a:pt x="543" y="931"/>
                  </a:lnTo>
                  <a:lnTo>
                    <a:pt x="543" y="931"/>
                  </a:lnTo>
                  <a:lnTo>
                    <a:pt x="545" y="930"/>
                  </a:lnTo>
                  <a:lnTo>
                    <a:pt x="547" y="923"/>
                  </a:lnTo>
                  <a:lnTo>
                    <a:pt x="552" y="905"/>
                  </a:lnTo>
                  <a:lnTo>
                    <a:pt x="552" y="905"/>
                  </a:lnTo>
                  <a:lnTo>
                    <a:pt x="558" y="873"/>
                  </a:lnTo>
                  <a:lnTo>
                    <a:pt x="564" y="838"/>
                  </a:lnTo>
                  <a:lnTo>
                    <a:pt x="564" y="838"/>
                  </a:lnTo>
                  <a:lnTo>
                    <a:pt x="568" y="815"/>
                  </a:lnTo>
                  <a:lnTo>
                    <a:pt x="569" y="804"/>
                  </a:lnTo>
                  <a:lnTo>
                    <a:pt x="573" y="792"/>
                  </a:lnTo>
                  <a:lnTo>
                    <a:pt x="573" y="792"/>
                  </a:lnTo>
                  <a:lnTo>
                    <a:pt x="571" y="789"/>
                  </a:lnTo>
                  <a:lnTo>
                    <a:pt x="572" y="788"/>
                  </a:lnTo>
                  <a:lnTo>
                    <a:pt x="573" y="788"/>
                  </a:lnTo>
                  <a:lnTo>
                    <a:pt x="571" y="761"/>
                  </a:lnTo>
                  <a:lnTo>
                    <a:pt x="571" y="761"/>
                  </a:lnTo>
                  <a:lnTo>
                    <a:pt x="578" y="759"/>
                  </a:lnTo>
                  <a:lnTo>
                    <a:pt x="584" y="757"/>
                  </a:lnTo>
                  <a:lnTo>
                    <a:pt x="588" y="755"/>
                  </a:lnTo>
                  <a:lnTo>
                    <a:pt x="589" y="752"/>
                  </a:lnTo>
                  <a:lnTo>
                    <a:pt x="589" y="752"/>
                  </a:lnTo>
                  <a:lnTo>
                    <a:pt x="585" y="716"/>
                  </a:lnTo>
                  <a:lnTo>
                    <a:pt x="582" y="679"/>
                  </a:lnTo>
                  <a:lnTo>
                    <a:pt x="582" y="679"/>
                  </a:lnTo>
                  <a:lnTo>
                    <a:pt x="577" y="653"/>
                  </a:lnTo>
                  <a:lnTo>
                    <a:pt x="573" y="640"/>
                  </a:lnTo>
                  <a:lnTo>
                    <a:pt x="572" y="632"/>
                  </a:lnTo>
                  <a:lnTo>
                    <a:pt x="572" y="632"/>
                  </a:lnTo>
                  <a:lnTo>
                    <a:pt x="572" y="631"/>
                  </a:lnTo>
                  <a:lnTo>
                    <a:pt x="569" y="629"/>
                  </a:lnTo>
                  <a:lnTo>
                    <a:pt x="564" y="625"/>
                  </a:lnTo>
                  <a:lnTo>
                    <a:pt x="564" y="625"/>
                  </a:lnTo>
                  <a:lnTo>
                    <a:pt x="563" y="624"/>
                  </a:lnTo>
                  <a:lnTo>
                    <a:pt x="562" y="623"/>
                  </a:lnTo>
                  <a:lnTo>
                    <a:pt x="561" y="618"/>
                  </a:lnTo>
                  <a:lnTo>
                    <a:pt x="558" y="610"/>
                  </a:lnTo>
                  <a:lnTo>
                    <a:pt x="557" y="604"/>
                  </a:lnTo>
                  <a:lnTo>
                    <a:pt x="557" y="604"/>
                  </a:lnTo>
                  <a:lnTo>
                    <a:pt x="556" y="597"/>
                  </a:lnTo>
                  <a:lnTo>
                    <a:pt x="556" y="589"/>
                  </a:lnTo>
                  <a:lnTo>
                    <a:pt x="556" y="581"/>
                  </a:lnTo>
                  <a:lnTo>
                    <a:pt x="554" y="571"/>
                  </a:lnTo>
                  <a:lnTo>
                    <a:pt x="554" y="571"/>
                  </a:lnTo>
                  <a:lnTo>
                    <a:pt x="546" y="530"/>
                  </a:lnTo>
                  <a:lnTo>
                    <a:pt x="540" y="504"/>
                  </a:lnTo>
                  <a:lnTo>
                    <a:pt x="535" y="483"/>
                  </a:lnTo>
                  <a:lnTo>
                    <a:pt x="535" y="483"/>
                  </a:lnTo>
                  <a:lnTo>
                    <a:pt x="524" y="439"/>
                  </a:lnTo>
                  <a:lnTo>
                    <a:pt x="519" y="417"/>
                  </a:lnTo>
                  <a:lnTo>
                    <a:pt x="516" y="402"/>
                  </a:lnTo>
                  <a:lnTo>
                    <a:pt x="516" y="402"/>
                  </a:lnTo>
                  <a:lnTo>
                    <a:pt x="516" y="397"/>
                  </a:lnTo>
                  <a:lnTo>
                    <a:pt x="514" y="392"/>
                  </a:lnTo>
                  <a:lnTo>
                    <a:pt x="506" y="380"/>
                  </a:lnTo>
                  <a:lnTo>
                    <a:pt x="500" y="367"/>
                  </a:lnTo>
                  <a:lnTo>
                    <a:pt x="499" y="364"/>
                  </a:lnTo>
                  <a:lnTo>
                    <a:pt x="498" y="361"/>
                  </a:lnTo>
                  <a:lnTo>
                    <a:pt x="498" y="361"/>
                  </a:lnTo>
                  <a:lnTo>
                    <a:pt x="498" y="358"/>
                  </a:lnTo>
                  <a:lnTo>
                    <a:pt x="495" y="355"/>
                  </a:lnTo>
                  <a:lnTo>
                    <a:pt x="493" y="351"/>
                  </a:lnTo>
                  <a:lnTo>
                    <a:pt x="490" y="349"/>
                  </a:lnTo>
                  <a:lnTo>
                    <a:pt x="490" y="349"/>
                  </a:lnTo>
                  <a:lnTo>
                    <a:pt x="488" y="345"/>
                  </a:lnTo>
                  <a:lnTo>
                    <a:pt x="484" y="344"/>
                  </a:lnTo>
                  <a:lnTo>
                    <a:pt x="477" y="340"/>
                  </a:lnTo>
                  <a:lnTo>
                    <a:pt x="477" y="340"/>
                  </a:lnTo>
                  <a:lnTo>
                    <a:pt x="436" y="314"/>
                  </a:lnTo>
                  <a:lnTo>
                    <a:pt x="392" y="285"/>
                  </a:lnTo>
                  <a:lnTo>
                    <a:pt x="392" y="285"/>
                  </a:lnTo>
                  <a:lnTo>
                    <a:pt x="387" y="281"/>
                  </a:lnTo>
                  <a:lnTo>
                    <a:pt x="382" y="274"/>
                  </a:lnTo>
                  <a:lnTo>
                    <a:pt x="374" y="261"/>
                  </a:lnTo>
                  <a:lnTo>
                    <a:pt x="374" y="261"/>
                  </a:lnTo>
                  <a:lnTo>
                    <a:pt x="370" y="245"/>
                  </a:lnTo>
                  <a:lnTo>
                    <a:pt x="370" y="245"/>
                  </a:lnTo>
                  <a:lnTo>
                    <a:pt x="371" y="242"/>
                  </a:lnTo>
                  <a:lnTo>
                    <a:pt x="372" y="238"/>
                  </a:lnTo>
                  <a:lnTo>
                    <a:pt x="372" y="238"/>
                  </a:lnTo>
                  <a:lnTo>
                    <a:pt x="378" y="235"/>
                  </a:lnTo>
                  <a:lnTo>
                    <a:pt x="383" y="233"/>
                  </a:lnTo>
                  <a:lnTo>
                    <a:pt x="394" y="232"/>
                  </a:lnTo>
                  <a:lnTo>
                    <a:pt x="403" y="232"/>
                  </a:lnTo>
                  <a:lnTo>
                    <a:pt x="407" y="231"/>
                  </a:lnTo>
                  <a:lnTo>
                    <a:pt x="409" y="228"/>
                  </a:lnTo>
                  <a:lnTo>
                    <a:pt x="409" y="228"/>
                  </a:lnTo>
                  <a:lnTo>
                    <a:pt x="410" y="223"/>
                  </a:lnTo>
                  <a:lnTo>
                    <a:pt x="411" y="218"/>
                  </a:lnTo>
                  <a:lnTo>
                    <a:pt x="411" y="213"/>
                  </a:lnTo>
                  <a:lnTo>
                    <a:pt x="411" y="210"/>
                  </a:lnTo>
                  <a:lnTo>
                    <a:pt x="411" y="210"/>
                  </a:lnTo>
                  <a:lnTo>
                    <a:pt x="413" y="203"/>
                  </a:lnTo>
                  <a:lnTo>
                    <a:pt x="416" y="197"/>
                  </a:lnTo>
                  <a:lnTo>
                    <a:pt x="416" y="197"/>
                  </a:lnTo>
                  <a:lnTo>
                    <a:pt x="418" y="195"/>
                  </a:lnTo>
                  <a:lnTo>
                    <a:pt x="419" y="192"/>
                  </a:lnTo>
                  <a:lnTo>
                    <a:pt x="419" y="189"/>
                  </a:lnTo>
                  <a:lnTo>
                    <a:pt x="419" y="189"/>
                  </a:lnTo>
                  <a:lnTo>
                    <a:pt x="419" y="187"/>
                  </a:lnTo>
                  <a:lnTo>
                    <a:pt x="420" y="187"/>
                  </a:lnTo>
                  <a:lnTo>
                    <a:pt x="421" y="186"/>
                  </a:lnTo>
                  <a:lnTo>
                    <a:pt x="423" y="182"/>
                  </a:lnTo>
                  <a:lnTo>
                    <a:pt x="423" y="182"/>
                  </a:lnTo>
                  <a:lnTo>
                    <a:pt x="424" y="170"/>
                  </a:lnTo>
                  <a:lnTo>
                    <a:pt x="425" y="163"/>
                  </a:lnTo>
                  <a:lnTo>
                    <a:pt x="426" y="160"/>
                  </a:lnTo>
                  <a:lnTo>
                    <a:pt x="426" y="160"/>
                  </a:lnTo>
                  <a:lnTo>
                    <a:pt x="429" y="159"/>
                  </a:lnTo>
                  <a:lnTo>
                    <a:pt x="430" y="157"/>
                  </a:lnTo>
                  <a:lnTo>
                    <a:pt x="430" y="155"/>
                  </a:lnTo>
                  <a:lnTo>
                    <a:pt x="430" y="153"/>
                  </a:lnTo>
                  <a:lnTo>
                    <a:pt x="425" y="147"/>
                  </a:lnTo>
                  <a:lnTo>
                    <a:pt x="425" y="147"/>
                  </a:lnTo>
                  <a:lnTo>
                    <a:pt x="420" y="139"/>
                  </a:lnTo>
                  <a:lnTo>
                    <a:pt x="419" y="134"/>
                  </a:lnTo>
                  <a:lnTo>
                    <a:pt x="419" y="132"/>
                  </a:lnTo>
                  <a:lnTo>
                    <a:pt x="420" y="129"/>
                  </a:lnTo>
                  <a:lnTo>
                    <a:pt x="420" y="129"/>
                  </a:lnTo>
                  <a:lnTo>
                    <a:pt x="420" y="126"/>
                  </a:lnTo>
                  <a:lnTo>
                    <a:pt x="423" y="123"/>
                  </a:lnTo>
                  <a:lnTo>
                    <a:pt x="425" y="121"/>
                  </a:lnTo>
                  <a:lnTo>
                    <a:pt x="425" y="117"/>
                  </a:lnTo>
                  <a:lnTo>
                    <a:pt x="425" y="117"/>
                  </a:lnTo>
                  <a:lnTo>
                    <a:pt x="423" y="102"/>
                  </a:lnTo>
                  <a:lnTo>
                    <a:pt x="421" y="94"/>
                  </a:lnTo>
                  <a:lnTo>
                    <a:pt x="421" y="94"/>
                  </a:lnTo>
                  <a:lnTo>
                    <a:pt x="418" y="79"/>
                  </a:lnTo>
                  <a:lnTo>
                    <a:pt x="414" y="67"/>
                  </a:lnTo>
                  <a:lnTo>
                    <a:pt x="409" y="57"/>
                  </a:lnTo>
                  <a:lnTo>
                    <a:pt x="404" y="49"/>
                  </a:lnTo>
                  <a:lnTo>
                    <a:pt x="397" y="39"/>
                  </a:lnTo>
                  <a:lnTo>
                    <a:pt x="394" y="37"/>
                  </a:lnTo>
                  <a:lnTo>
                    <a:pt x="394" y="36"/>
                  </a:lnTo>
                  <a:lnTo>
                    <a:pt x="394" y="36"/>
                  </a:lnTo>
                  <a:lnTo>
                    <a:pt x="395" y="35"/>
                  </a:lnTo>
                  <a:lnTo>
                    <a:pt x="398" y="33"/>
                  </a:lnTo>
                  <a:lnTo>
                    <a:pt x="400" y="35"/>
                  </a:lnTo>
                  <a:lnTo>
                    <a:pt x="400" y="35"/>
                  </a:lnTo>
                  <a:lnTo>
                    <a:pt x="398" y="31"/>
                  </a:lnTo>
                  <a:lnTo>
                    <a:pt x="391" y="22"/>
                  </a:lnTo>
                  <a:lnTo>
                    <a:pt x="384" y="17"/>
                  </a:lnTo>
                  <a:lnTo>
                    <a:pt x="377" y="12"/>
                  </a:lnTo>
                  <a:lnTo>
                    <a:pt x="370" y="9"/>
                  </a:lnTo>
                  <a:lnTo>
                    <a:pt x="360" y="5"/>
                  </a:lnTo>
                  <a:lnTo>
                    <a:pt x="360" y="5"/>
                  </a:lnTo>
                  <a:lnTo>
                    <a:pt x="321" y="2"/>
                  </a:lnTo>
                  <a:lnTo>
                    <a:pt x="321" y="2"/>
                  </a:lnTo>
                  <a:lnTo>
                    <a:pt x="315" y="2"/>
                  </a:lnTo>
                  <a:lnTo>
                    <a:pt x="310" y="4"/>
                  </a:lnTo>
                  <a:lnTo>
                    <a:pt x="303" y="6"/>
                  </a:lnTo>
                  <a:lnTo>
                    <a:pt x="297" y="10"/>
                  </a:lnTo>
                  <a:lnTo>
                    <a:pt x="294" y="10"/>
                  </a:lnTo>
                  <a:lnTo>
                    <a:pt x="293" y="9"/>
                  </a:lnTo>
                  <a:lnTo>
                    <a:pt x="293" y="9"/>
                  </a:lnTo>
                  <a:lnTo>
                    <a:pt x="292" y="6"/>
                  </a:lnTo>
                  <a:lnTo>
                    <a:pt x="292" y="4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9" y="7"/>
                  </a:lnTo>
                  <a:lnTo>
                    <a:pt x="287" y="14"/>
                  </a:lnTo>
                  <a:lnTo>
                    <a:pt x="286" y="15"/>
                  </a:lnTo>
                  <a:lnTo>
                    <a:pt x="286" y="15"/>
                  </a:lnTo>
                  <a:lnTo>
                    <a:pt x="286" y="15"/>
                  </a:lnTo>
                  <a:lnTo>
                    <a:pt x="282" y="15"/>
                  </a:lnTo>
                  <a:lnTo>
                    <a:pt x="278" y="14"/>
                  </a:lnTo>
                  <a:lnTo>
                    <a:pt x="272" y="15"/>
                  </a:lnTo>
                  <a:lnTo>
                    <a:pt x="280" y="16"/>
                  </a:lnTo>
                  <a:lnTo>
                    <a:pt x="280" y="16"/>
                  </a:lnTo>
                  <a:lnTo>
                    <a:pt x="270" y="22"/>
                  </a:lnTo>
                  <a:lnTo>
                    <a:pt x="265" y="26"/>
                  </a:lnTo>
                  <a:lnTo>
                    <a:pt x="260" y="32"/>
                  </a:lnTo>
                  <a:lnTo>
                    <a:pt x="255" y="37"/>
                  </a:lnTo>
                  <a:lnTo>
                    <a:pt x="251" y="44"/>
                  </a:lnTo>
                  <a:lnTo>
                    <a:pt x="249" y="52"/>
                  </a:lnTo>
                  <a:lnTo>
                    <a:pt x="248" y="59"/>
                  </a:lnTo>
                  <a:lnTo>
                    <a:pt x="248" y="59"/>
                  </a:lnTo>
                  <a:lnTo>
                    <a:pt x="246" y="75"/>
                  </a:lnTo>
                  <a:lnTo>
                    <a:pt x="246" y="94"/>
                  </a:lnTo>
                  <a:lnTo>
                    <a:pt x="249" y="112"/>
                  </a:lnTo>
                  <a:lnTo>
                    <a:pt x="250" y="120"/>
                  </a:lnTo>
                  <a:lnTo>
                    <a:pt x="254" y="126"/>
                  </a:lnTo>
                  <a:lnTo>
                    <a:pt x="254" y="126"/>
                  </a:lnTo>
                  <a:lnTo>
                    <a:pt x="259" y="139"/>
                  </a:lnTo>
                  <a:lnTo>
                    <a:pt x="262" y="155"/>
                  </a:lnTo>
                  <a:lnTo>
                    <a:pt x="266" y="176"/>
                  </a:lnTo>
                  <a:lnTo>
                    <a:pt x="266" y="176"/>
                  </a:lnTo>
                  <a:lnTo>
                    <a:pt x="267" y="180"/>
                  </a:lnTo>
                  <a:lnTo>
                    <a:pt x="270" y="181"/>
                  </a:lnTo>
                  <a:lnTo>
                    <a:pt x="272" y="182"/>
                  </a:lnTo>
                  <a:lnTo>
                    <a:pt x="275" y="186"/>
                  </a:lnTo>
                  <a:lnTo>
                    <a:pt x="275" y="186"/>
                  </a:lnTo>
                  <a:lnTo>
                    <a:pt x="275" y="190"/>
                  </a:lnTo>
                  <a:lnTo>
                    <a:pt x="273" y="196"/>
                  </a:lnTo>
                  <a:lnTo>
                    <a:pt x="270" y="207"/>
                  </a:lnTo>
                  <a:lnTo>
                    <a:pt x="270" y="207"/>
                  </a:lnTo>
                  <a:lnTo>
                    <a:pt x="266" y="212"/>
                  </a:lnTo>
                  <a:lnTo>
                    <a:pt x="262" y="218"/>
                  </a:lnTo>
                  <a:lnTo>
                    <a:pt x="256" y="234"/>
                  </a:lnTo>
                  <a:lnTo>
                    <a:pt x="256" y="234"/>
                  </a:lnTo>
                  <a:lnTo>
                    <a:pt x="256" y="234"/>
                  </a:lnTo>
                  <a:lnTo>
                    <a:pt x="256" y="234"/>
                  </a:lnTo>
                  <a:lnTo>
                    <a:pt x="256" y="234"/>
                  </a:lnTo>
                  <a:lnTo>
                    <a:pt x="256" y="237"/>
                  </a:lnTo>
                  <a:lnTo>
                    <a:pt x="256" y="237"/>
                  </a:lnTo>
                  <a:lnTo>
                    <a:pt x="256" y="235"/>
                  </a:lnTo>
                  <a:lnTo>
                    <a:pt x="256" y="234"/>
                  </a:lnTo>
                  <a:lnTo>
                    <a:pt x="256" y="234"/>
                  </a:lnTo>
                  <a:lnTo>
                    <a:pt x="252" y="240"/>
                  </a:lnTo>
                  <a:lnTo>
                    <a:pt x="248" y="245"/>
                  </a:lnTo>
                  <a:lnTo>
                    <a:pt x="241" y="250"/>
                  </a:lnTo>
                  <a:lnTo>
                    <a:pt x="235" y="253"/>
                  </a:lnTo>
                  <a:lnTo>
                    <a:pt x="235" y="253"/>
                  </a:lnTo>
                  <a:lnTo>
                    <a:pt x="213" y="259"/>
                  </a:lnTo>
                  <a:lnTo>
                    <a:pt x="181" y="269"/>
                  </a:lnTo>
                  <a:lnTo>
                    <a:pt x="150" y="280"/>
                  </a:lnTo>
                  <a:lnTo>
                    <a:pt x="139" y="284"/>
                  </a:lnTo>
                  <a:lnTo>
                    <a:pt x="132" y="287"/>
                  </a:lnTo>
                  <a:lnTo>
                    <a:pt x="132" y="287"/>
                  </a:lnTo>
                  <a:lnTo>
                    <a:pt x="113" y="297"/>
                  </a:lnTo>
                  <a:lnTo>
                    <a:pt x="102" y="303"/>
                  </a:lnTo>
                  <a:lnTo>
                    <a:pt x="102" y="303"/>
                  </a:lnTo>
                  <a:lnTo>
                    <a:pt x="97" y="312"/>
                  </a:lnTo>
                  <a:lnTo>
                    <a:pt x="95" y="319"/>
                  </a:lnTo>
                  <a:lnTo>
                    <a:pt x="95" y="324"/>
                  </a:lnTo>
                  <a:lnTo>
                    <a:pt x="95" y="329"/>
                  </a:lnTo>
                  <a:lnTo>
                    <a:pt x="95" y="329"/>
                  </a:lnTo>
                  <a:lnTo>
                    <a:pt x="95" y="340"/>
                  </a:lnTo>
                  <a:lnTo>
                    <a:pt x="93" y="353"/>
                  </a:lnTo>
                  <a:lnTo>
                    <a:pt x="90" y="364"/>
                  </a:lnTo>
                  <a:lnTo>
                    <a:pt x="84" y="375"/>
                  </a:lnTo>
                  <a:lnTo>
                    <a:pt x="84" y="375"/>
                  </a:lnTo>
                  <a:lnTo>
                    <a:pt x="76" y="386"/>
                  </a:lnTo>
                  <a:lnTo>
                    <a:pt x="70" y="398"/>
                  </a:lnTo>
                  <a:lnTo>
                    <a:pt x="59" y="422"/>
                  </a:lnTo>
                  <a:lnTo>
                    <a:pt x="59" y="422"/>
                  </a:lnTo>
                  <a:lnTo>
                    <a:pt x="37" y="475"/>
                  </a:lnTo>
                  <a:lnTo>
                    <a:pt x="22" y="507"/>
                  </a:lnTo>
                  <a:lnTo>
                    <a:pt x="13" y="526"/>
                  </a:lnTo>
                  <a:lnTo>
                    <a:pt x="13" y="526"/>
                  </a:lnTo>
                  <a:lnTo>
                    <a:pt x="8" y="536"/>
                  </a:lnTo>
                  <a:lnTo>
                    <a:pt x="5" y="546"/>
                  </a:lnTo>
                  <a:lnTo>
                    <a:pt x="2" y="556"/>
                  </a:lnTo>
                  <a:lnTo>
                    <a:pt x="1" y="565"/>
                  </a:lnTo>
                  <a:lnTo>
                    <a:pt x="1" y="565"/>
                  </a:lnTo>
                  <a:lnTo>
                    <a:pt x="0" y="586"/>
                  </a:lnTo>
                  <a:lnTo>
                    <a:pt x="0" y="597"/>
                  </a:lnTo>
                  <a:lnTo>
                    <a:pt x="1" y="603"/>
                  </a:lnTo>
                  <a:lnTo>
                    <a:pt x="1" y="603"/>
                  </a:lnTo>
                  <a:lnTo>
                    <a:pt x="16" y="628"/>
                  </a:lnTo>
                  <a:lnTo>
                    <a:pt x="26" y="644"/>
                  </a:lnTo>
                  <a:lnTo>
                    <a:pt x="33" y="658"/>
                  </a:lnTo>
                  <a:lnTo>
                    <a:pt x="33" y="658"/>
                  </a:lnTo>
                  <a:lnTo>
                    <a:pt x="37" y="665"/>
                  </a:lnTo>
                  <a:lnTo>
                    <a:pt x="42" y="673"/>
                  </a:lnTo>
                  <a:lnTo>
                    <a:pt x="55" y="692"/>
                  </a:lnTo>
                  <a:lnTo>
                    <a:pt x="69" y="710"/>
                  </a:lnTo>
                  <a:lnTo>
                    <a:pt x="74" y="718"/>
                  </a:lnTo>
                  <a:lnTo>
                    <a:pt x="76" y="724"/>
                  </a:lnTo>
                  <a:lnTo>
                    <a:pt x="76" y="724"/>
                  </a:lnTo>
                  <a:lnTo>
                    <a:pt x="79" y="730"/>
                  </a:lnTo>
                  <a:lnTo>
                    <a:pt x="82" y="734"/>
                  </a:lnTo>
                  <a:lnTo>
                    <a:pt x="85" y="735"/>
                  </a:lnTo>
                  <a:lnTo>
                    <a:pt x="86" y="735"/>
                  </a:lnTo>
                  <a:lnTo>
                    <a:pt x="93" y="729"/>
                  </a:lnTo>
                  <a:lnTo>
                    <a:pt x="93" y="729"/>
                  </a:lnTo>
                  <a:lnTo>
                    <a:pt x="88" y="734"/>
                  </a:lnTo>
                  <a:lnTo>
                    <a:pt x="112" y="755"/>
                  </a:lnTo>
                  <a:lnTo>
                    <a:pt x="112" y="755"/>
                  </a:lnTo>
                  <a:lnTo>
                    <a:pt x="125" y="742"/>
                  </a:lnTo>
                  <a:lnTo>
                    <a:pt x="125" y="742"/>
                  </a:lnTo>
                  <a:lnTo>
                    <a:pt x="138" y="774"/>
                  </a:lnTo>
                  <a:lnTo>
                    <a:pt x="138" y="774"/>
                  </a:lnTo>
                  <a:lnTo>
                    <a:pt x="137" y="795"/>
                  </a:lnTo>
                  <a:lnTo>
                    <a:pt x="137" y="806"/>
                  </a:lnTo>
                  <a:lnTo>
                    <a:pt x="137" y="806"/>
                  </a:lnTo>
                  <a:lnTo>
                    <a:pt x="138" y="813"/>
                  </a:lnTo>
                  <a:lnTo>
                    <a:pt x="140" y="817"/>
                  </a:lnTo>
                  <a:lnTo>
                    <a:pt x="144" y="822"/>
                  </a:lnTo>
                  <a:lnTo>
                    <a:pt x="148" y="826"/>
                  </a:lnTo>
                  <a:lnTo>
                    <a:pt x="153" y="830"/>
                  </a:lnTo>
                  <a:lnTo>
                    <a:pt x="159" y="833"/>
                  </a:lnTo>
                  <a:lnTo>
                    <a:pt x="165" y="836"/>
                  </a:lnTo>
                  <a:lnTo>
                    <a:pt x="171" y="837"/>
                  </a:lnTo>
                  <a:lnTo>
                    <a:pt x="171" y="837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7" y="846"/>
                  </a:lnTo>
                  <a:lnTo>
                    <a:pt x="178" y="848"/>
                  </a:lnTo>
                  <a:lnTo>
                    <a:pt x="178" y="848"/>
                  </a:lnTo>
                  <a:lnTo>
                    <a:pt x="176" y="957"/>
                  </a:lnTo>
                  <a:lnTo>
                    <a:pt x="176" y="957"/>
                  </a:lnTo>
                  <a:lnTo>
                    <a:pt x="178" y="1006"/>
                  </a:lnTo>
                  <a:lnTo>
                    <a:pt x="181" y="1043"/>
                  </a:lnTo>
                  <a:lnTo>
                    <a:pt x="181" y="1043"/>
                  </a:lnTo>
                  <a:lnTo>
                    <a:pt x="183" y="1058"/>
                  </a:lnTo>
                  <a:lnTo>
                    <a:pt x="186" y="1076"/>
                  </a:lnTo>
                  <a:lnTo>
                    <a:pt x="186" y="1097"/>
                  </a:lnTo>
                  <a:lnTo>
                    <a:pt x="185" y="1116"/>
                  </a:lnTo>
                  <a:lnTo>
                    <a:pt x="185" y="1116"/>
                  </a:lnTo>
                  <a:lnTo>
                    <a:pt x="176" y="1169"/>
                  </a:lnTo>
                  <a:lnTo>
                    <a:pt x="172" y="1202"/>
                  </a:lnTo>
                  <a:lnTo>
                    <a:pt x="171" y="1218"/>
                  </a:lnTo>
                  <a:lnTo>
                    <a:pt x="170" y="1233"/>
                  </a:lnTo>
                  <a:lnTo>
                    <a:pt x="170" y="1233"/>
                  </a:lnTo>
                  <a:lnTo>
                    <a:pt x="172" y="1403"/>
                  </a:lnTo>
                  <a:lnTo>
                    <a:pt x="174" y="1503"/>
                  </a:lnTo>
                  <a:lnTo>
                    <a:pt x="175" y="1535"/>
                  </a:lnTo>
                  <a:lnTo>
                    <a:pt x="176" y="1550"/>
                  </a:lnTo>
                  <a:lnTo>
                    <a:pt x="176" y="1550"/>
                  </a:lnTo>
                  <a:lnTo>
                    <a:pt x="181" y="1558"/>
                  </a:lnTo>
                  <a:lnTo>
                    <a:pt x="187" y="1566"/>
                  </a:lnTo>
                  <a:lnTo>
                    <a:pt x="187" y="1566"/>
                  </a:lnTo>
                  <a:lnTo>
                    <a:pt x="188" y="1568"/>
                  </a:lnTo>
                  <a:lnTo>
                    <a:pt x="188" y="1571"/>
                  </a:lnTo>
                  <a:lnTo>
                    <a:pt x="187" y="1578"/>
                  </a:lnTo>
                  <a:lnTo>
                    <a:pt x="186" y="1587"/>
                  </a:lnTo>
                  <a:lnTo>
                    <a:pt x="185" y="1594"/>
                  </a:lnTo>
                  <a:lnTo>
                    <a:pt x="185" y="1594"/>
                  </a:lnTo>
                  <a:lnTo>
                    <a:pt x="183" y="1609"/>
                  </a:lnTo>
                  <a:lnTo>
                    <a:pt x="182" y="1623"/>
                  </a:lnTo>
                  <a:lnTo>
                    <a:pt x="182" y="1623"/>
                  </a:lnTo>
                  <a:lnTo>
                    <a:pt x="185" y="1650"/>
                  </a:lnTo>
                  <a:lnTo>
                    <a:pt x="201" y="1651"/>
                  </a:lnTo>
                  <a:lnTo>
                    <a:pt x="202" y="1641"/>
                  </a:lnTo>
                  <a:lnTo>
                    <a:pt x="202" y="1641"/>
                  </a:lnTo>
                  <a:lnTo>
                    <a:pt x="206" y="1645"/>
                  </a:lnTo>
                  <a:lnTo>
                    <a:pt x="211" y="1647"/>
                  </a:lnTo>
                  <a:lnTo>
                    <a:pt x="218" y="1648"/>
                  </a:lnTo>
                  <a:lnTo>
                    <a:pt x="218" y="1648"/>
                  </a:lnTo>
                  <a:lnTo>
                    <a:pt x="236" y="1648"/>
                  </a:lnTo>
                  <a:lnTo>
                    <a:pt x="266" y="1648"/>
                  </a:lnTo>
                  <a:lnTo>
                    <a:pt x="308" y="1647"/>
                  </a:lnTo>
                  <a:lnTo>
                    <a:pt x="308" y="1647"/>
                  </a:lnTo>
                  <a:lnTo>
                    <a:pt x="335" y="1642"/>
                  </a:lnTo>
                  <a:lnTo>
                    <a:pt x="335" y="1642"/>
                  </a:lnTo>
                  <a:lnTo>
                    <a:pt x="340" y="1641"/>
                  </a:lnTo>
                  <a:lnTo>
                    <a:pt x="341" y="1639"/>
                  </a:lnTo>
                  <a:lnTo>
                    <a:pt x="342" y="1635"/>
                  </a:lnTo>
                  <a:lnTo>
                    <a:pt x="342" y="1635"/>
                  </a:lnTo>
                  <a:lnTo>
                    <a:pt x="341" y="1629"/>
                  </a:lnTo>
                  <a:lnTo>
                    <a:pt x="338" y="1624"/>
                  </a:lnTo>
                  <a:lnTo>
                    <a:pt x="338" y="1624"/>
                  </a:lnTo>
                  <a:lnTo>
                    <a:pt x="339" y="1623"/>
                  </a:lnTo>
                  <a:lnTo>
                    <a:pt x="338" y="1621"/>
                  </a:lnTo>
                  <a:lnTo>
                    <a:pt x="334" y="1618"/>
                  </a:lnTo>
                  <a:lnTo>
                    <a:pt x="320" y="1609"/>
                  </a:lnTo>
                  <a:lnTo>
                    <a:pt x="307" y="1600"/>
                  </a:lnTo>
                  <a:lnTo>
                    <a:pt x="303" y="1597"/>
                  </a:lnTo>
                  <a:lnTo>
                    <a:pt x="301" y="1594"/>
                  </a:lnTo>
                  <a:lnTo>
                    <a:pt x="301" y="1594"/>
                  </a:lnTo>
                  <a:lnTo>
                    <a:pt x="302" y="1590"/>
                  </a:lnTo>
                  <a:lnTo>
                    <a:pt x="304" y="1588"/>
                  </a:lnTo>
                  <a:lnTo>
                    <a:pt x="305" y="1586"/>
                  </a:lnTo>
                  <a:lnTo>
                    <a:pt x="307" y="1579"/>
                  </a:lnTo>
                  <a:lnTo>
                    <a:pt x="307" y="1579"/>
                  </a:lnTo>
                  <a:lnTo>
                    <a:pt x="309" y="1578"/>
                  </a:lnTo>
                  <a:lnTo>
                    <a:pt x="310" y="1576"/>
                  </a:lnTo>
                  <a:lnTo>
                    <a:pt x="307" y="1570"/>
                  </a:lnTo>
                  <a:lnTo>
                    <a:pt x="307" y="1570"/>
                  </a:lnTo>
                  <a:lnTo>
                    <a:pt x="307" y="1562"/>
                  </a:lnTo>
                  <a:lnTo>
                    <a:pt x="307" y="1562"/>
                  </a:lnTo>
                  <a:lnTo>
                    <a:pt x="308" y="1558"/>
                  </a:lnTo>
                  <a:lnTo>
                    <a:pt x="308" y="1553"/>
                  </a:lnTo>
                  <a:lnTo>
                    <a:pt x="308" y="1542"/>
                  </a:lnTo>
                  <a:lnTo>
                    <a:pt x="305" y="1529"/>
                  </a:lnTo>
                  <a:lnTo>
                    <a:pt x="305" y="1529"/>
                  </a:lnTo>
                  <a:lnTo>
                    <a:pt x="304" y="1525"/>
                  </a:lnTo>
                  <a:lnTo>
                    <a:pt x="302" y="1524"/>
                  </a:lnTo>
                  <a:lnTo>
                    <a:pt x="294" y="1521"/>
                  </a:lnTo>
                  <a:lnTo>
                    <a:pt x="286" y="1517"/>
                  </a:lnTo>
                  <a:lnTo>
                    <a:pt x="286" y="1517"/>
                  </a:lnTo>
                  <a:lnTo>
                    <a:pt x="282" y="1513"/>
                  </a:lnTo>
                  <a:lnTo>
                    <a:pt x="281" y="1507"/>
                  </a:lnTo>
                  <a:lnTo>
                    <a:pt x="280" y="1500"/>
                  </a:lnTo>
                  <a:lnTo>
                    <a:pt x="281" y="1492"/>
                  </a:lnTo>
                  <a:lnTo>
                    <a:pt x="283" y="1475"/>
                  </a:lnTo>
                  <a:lnTo>
                    <a:pt x="287" y="1457"/>
                  </a:lnTo>
                  <a:lnTo>
                    <a:pt x="287" y="1457"/>
                  </a:lnTo>
                  <a:lnTo>
                    <a:pt x="298" y="1409"/>
                  </a:lnTo>
                  <a:lnTo>
                    <a:pt x="304" y="1381"/>
                  </a:lnTo>
                  <a:lnTo>
                    <a:pt x="309" y="1359"/>
                  </a:lnTo>
                  <a:lnTo>
                    <a:pt x="309" y="1359"/>
                  </a:lnTo>
                  <a:lnTo>
                    <a:pt x="310" y="1348"/>
                  </a:lnTo>
                  <a:lnTo>
                    <a:pt x="310" y="1348"/>
                  </a:lnTo>
                  <a:lnTo>
                    <a:pt x="312" y="1337"/>
                  </a:lnTo>
                  <a:lnTo>
                    <a:pt x="312" y="1337"/>
                  </a:lnTo>
                  <a:lnTo>
                    <a:pt x="313" y="1325"/>
                  </a:lnTo>
                  <a:lnTo>
                    <a:pt x="313" y="1311"/>
                  </a:lnTo>
                  <a:lnTo>
                    <a:pt x="314" y="1269"/>
                  </a:lnTo>
                  <a:lnTo>
                    <a:pt x="315" y="1219"/>
                  </a:lnTo>
                  <a:lnTo>
                    <a:pt x="317" y="1193"/>
                  </a:lnTo>
                  <a:lnTo>
                    <a:pt x="319" y="1168"/>
                  </a:lnTo>
                  <a:lnTo>
                    <a:pt x="319" y="1168"/>
                  </a:lnTo>
                  <a:lnTo>
                    <a:pt x="323" y="1137"/>
                  </a:lnTo>
                  <a:lnTo>
                    <a:pt x="323" y="1137"/>
                  </a:lnTo>
                  <a:lnTo>
                    <a:pt x="328" y="1113"/>
                  </a:lnTo>
                  <a:lnTo>
                    <a:pt x="333" y="1091"/>
                  </a:lnTo>
                  <a:lnTo>
                    <a:pt x="339" y="1070"/>
                  </a:lnTo>
                  <a:lnTo>
                    <a:pt x="344" y="1053"/>
                  </a:lnTo>
                  <a:lnTo>
                    <a:pt x="349" y="1038"/>
                  </a:lnTo>
                  <a:lnTo>
                    <a:pt x="354" y="1027"/>
                  </a:lnTo>
                  <a:lnTo>
                    <a:pt x="358" y="1020"/>
                  </a:lnTo>
                  <a:lnTo>
                    <a:pt x="360" y="1017"/>
                  </a:lnTo>
                  <a:lnTo>
                    <a:pt x="361" y="1017"/>
                  </a:lnTo>
                  <a:lnTo>
                    <a:pt x="361" y="1017"/>
                  </a:lnTo>
                  <a:lnTo>
                    <a:pt x="363" y="1047"/>
                  </a:lnTo>
                  <a:lnTo>
                    <a:pt x="366" y="1103"/>
                  </a:lnTo>
                  <a:lnTo>
                    <a:pt x="368" y="1161"/>
                  </a:lnTo>
                  <a:lnTo>
                    <a:pt x="368" y="1184"/>
                  </a:lnTo>
                  <a:lnTo>
                    <a:pt x="368" y="1196"/>
                  </a:lnTo>
                  <a:lnTo>
                    <a:pt x="368" y="1196"/>
                  </a:lnTo>
                  <a:lnTo>
                    <a:pt x="367" y="1202"/>
                  </a:lnTo>
                  <a:lnTo>
                    <a:pt x="368" y="1207"/>
                  </a:lnTo>
                  <a:lnTo>
                    <a:pt x="371" y="1214"/>
                  </a:lnTo>
                  <a:lnTo>
                    <a:pt x="374" y="1219"/>
                  </a:lnTo>
                  <a:lnTo>
                    <a:pt x="376" y="1223"/>
                  </a:lnTo>
                  <a:lnTo>
                    <a:pt x="376" y="1227"/>
                  </a:lnTo>
                  <a:lnTo>
                    <a:pt x="376" y="1227"/>
                  </a:lnTo>
                  <a:lnTo>
                    <a:pt x="374" y="1237"/>
                  </a:lnTo>
                  <a:lnTo>
                    <a:pt x="373" y="1246"/>
                  </a:lnTo>
                  <a:lnTo>
                    <a:pt x="372" y="1256"/>
                  </a:lnTo>
                  <a:lnTo>
                    <a:pt x="371" y="1265"/>
                  </a:lnTo>
                  <a:lnTo>
                    <a:pt x="371" y="1265"/>
                  </a:lnTo>
                  <a:lnTo>
                    <a:pt x="372" y="1281"/>
                  </a:lnTo>
                  <a:lnTo>
                    <a:pt x="372" y="1296"/>
                  </a:lnTo>
                  <a:lnTo>
                    <a:pt x="370" y="1322"/>
                  </a:lnTo>
                  <a:lnTo>
                    <a:pt x="370" y="1322"/>
                  </a:lnTo>
                  <a:lnTo>
                    <a:pt x="368" y="1341"/>
                  </a:lnTo>
                  <a:lnTo>
                    <a:pt x="368" y="1366"/>
                  </a:lnTo>
                  <a:lnTo>
                    <a:pt x="371" y="1420"/>
                  </a:lnTo>
                  <a:lnTo>
                    <a:pt x="374" y="1472"/>
                  </a:lnTo>
                  <a:lnTo>
                    <a:pt x="377" y="1503"/>
                  </a:lnTo>
                  <a:lnTo>
                    <a:pt x="377" y="1503"/>
                  </a:lnTo>
                  <a:lnTo>
                    <a:pt x="378" y="1515"/>
                  </a:lnTo>
                  <a:lnTo>
                    <a:pt x="377" y="1520"/>
                  </a:lnTo>
                  <a:lnTo>
                    <a:pt x="376" y="1523"/>
                  </a:lnTo>
                  <a:lnTo>
                    <a:pt x="374" y="1529"/>
                  </a:lnTo>
                  <a:lnTo>
                    <a:pt x="374" y="1529"/>
                  </a:lnTo>
                  <a:lnTo>
                    <a:pt x="373" y="1536"/>
                  </a:lnTo>
                  <a:lnTo>
                    <a:pt x="371" y="1541"/>
                  </a:lnTo>
                  <a:lnTo>
                    <a:pt x="367" y="1545"/>
                  </a:lnTo>
                  <a:lnTo>
                    <a:pt x="366" y="1550"/>
                  </a:lnTo>
                  <a:lnTo>
                    <a:pt x="366" y="1550"/>
                  </a:lnTo>
                  <a:lnTo>
                    <a:pt x="366" y="1555"/>
                  </a:lnTo>
                  <a:lnTo>
                    <a:pt x="367" y="1556"/>
                  </a:lnTo>
                  <a:lnTo>
                    <a:pt x="368" y="1557"/>
                  </a:lnTo>
                  <a:lnTo>
                    <a:pt x="372" y="1560"/>
                  </a:lnTo>
                  <a:lnTo>
                    <a:pt x="372" y="1560"/>
                  </a:lnTo>
                  <a:lnTo>
                    <a:pt x="372" y="1561"/>
                  </a:lnTo>
                  <a:lnTo>
                    <a:pt x="373" y="1563"/>
                  </a:lnTo>
                  <a:lnTo>
                    <a:pt x="371" y="1566"/>
                  </a:lnTo>
                  <a:lnTo>
                    <a:pt x="367" y="1568"/>
                  </a:lnTo>
                  <a:lnTo>
                    <a:pt x="365" y="1571"/>
                  </a:lnTo>
                  <a:lnTo>
                    <a:pt x="365" y="1571"/>
                  </a:lnTo>
                  <a:lnTo>
                    <a:pt x="362" y="1574"/>
                  </a:lnTo>
                  <a:lnTo>
                    <a:pt x="362" y="1579"/>
                  </a:lnTo>
                  <a:lnTo>
                    <a:pt x="362" y="1590"/>
                  </a:lnTo>
                  <a:lnTo>
                    <a:pt x="362" y="1590"/>
                  </a:lnTo>
                  <a:lnTo>
                    <a:pt x="362" y="1602"/>
                  </a:lnTo>
                  <a:lnTo>
                    <a:pt x="362" y="1616"/>
                  </a:lnTo>
                  <a:lnTo>
                    <a:pt x="361" y="1631"/>
                  </a:lnTo>
                  <a:lnTo>
                    <a:pt x="362" y="1641"/>
                  </a:lnTo>
                  <a:lnTo>
                    <a:pt x="362" y="1641"/>
                  </a:lnTo>
                  <a:lnTo>
                    <a:pt x="363" y="1641"/>
                  </a:lnTo>
                  <a:lnTo>
                    <a:pt x="366" y="1642"/>
                  </a:lnTo>
                  <a:lnTo>
                    <a:pt x="376" y="1644"/>
                  </a:lnTo>
                  <a:lnTo>
                    <a:pt x="404" y="1646"/>
                  </a:lnTo>
                  <a:lnTo>
                    <a:pt x="445" y="1647"/>
                  </a:lnTo>
                  <a:lnTo>
                    <a:pt x="445" y="1647"/>
                  </a:lnTo>
                  <a:lnTo>
                    <a:pt x="445" y="1645"/>
                  </a:lnTo>
                  <a:lnTo>
                    <a:pt x="446" y="1639"/>
                  </a:lnTo>
                  <a:lnTo>
                    <a:pt x="446" y="1639"/>
                  </a:lnTo>
                  <a:lnTo>
                    <a:pt x="448" y="1637"/>
                  </a:lnTo>
                  <a:lnTo>
                    <a:pt x="452" y="1637"/>
                  </a:lnTo>
                  <a:lnTo>
                    <a:pt x="464" y="1641"/>
                  </a:lnTo>
                  <a:lnTo>
                    <a:pt x="487" y="1648"/>
                  </a:lnTo>
                  <a:lnTo>
                    <a:pt x="487" y="1648"/>
                  </a:lnTo>
                  <a:lnTo>
                    <a:pt x="500" y="1648"/>
                  </a:lnTo>
                  <a:lnTo>
                    <a:pt x="527" y="1646"/>
                  </a:lnTo>
                  <a:lnTo>
                    <a:pt x="553" y="1645"/>
                  </a:lnTo>
                  <a:lnTo>
                    <a:pt x="567" y="1642"/>
                  </a:lnTo>
                  <a:lnTo>
                    <a:pt x="567" y="1642"/>
                  </a:lnTo>
                  <a:lnTo>
                    <a:pt x="579" y="1637"/>
                  </a:lnTo>
                  <a:lnTo>
                    <a:pt x="588" y="1635"/>
                  </a:lnTo>
                  <a:lnTo>
                    <a:pt x="591" y="1632"/>
                  </a:lnTo>
                  <a:lnTo>
                    <a:pt x="591" y="1632"/>
                  </a:lnTo>
                  <a:lnTo>
                    <a:pt x="591" y="1630"/>
                  </a:lnTo>
                  <a:lnTo>
                    <a:pt x="590" y="1625"/>
                  </a:lnTo>
                  <a:lnTo>
                    <a:pt x="588" y="1621"/>
                  </a:lnTo>
                  <a:lnTo>
                    <a:pt x="585" y="1619"/>
                  </a:lnTo>
                  <a:close/>
                  <a:moveTo>
                    <a:pt x="504" y="720"/>
                  </a:moveTo>
                  <a:lnTo>
                    <a:pt x="504" y="720"/>
                  </a:lnTo>
                  <a:lnTo>
                    <a:pt x="505" y="722"/>
                  </a:lnTo>
                  <a:lnTo>
                    <a:pt x="505" y="722"/>
                  </a:lnTo>
                  <a:lnTo>
                    <a:pt x="504" y="720"/>
                  </a:lnTo>
                  <a:close/>
                  <a:moveTo>
                    <a:pt x="522" y="785"/>
                  </a:moveTo>
                  <a:lnTo>
                    <a:pt x="522" y="785"/>
                  </a:lnTo>
                  <a:lnTo>
                    <a:pt x="520" y="792"/>
                  </a:lnTo>
                  <a:lnTo>
                    <a:pt x="518" y="794"/>
                  </a:lnTo>
                  <a:lnTo>
                    <a:pt x="518" y="794"/>
                  </a:lnTo>
                  <a:lnTo>
                    <a:pt x="519" y="796"/>
                  </a:lnTo>
                  <a:lnTo>
                    <a:pt x="519" y="796"/>
                  </a:lnTo>
                  <a:lnTo>
                    <a:pt x="518" y="794"/>
                  </a:lnTo>
                  <a:lnTo>
                    <a:pt x="518" y="794"/>
                  </a:lnTo>
                  <a:lnTo>
                    <a:pt x="510" y="751"/>
                  </a:lnTo>
                  <a:lnTo>
                    <a:pt x="510" y="751"/>
                  </a:lnTo>
                  <a:lnTo>
                    <a:pt x="515" y="751"/>
                  </a:lnTo>
                  <a:lnTo>
                    <a:pt x="520" y="782"/>
                  </a:lnTo>
                  <a:lnTo>
                    <a:pt x="520" y="782"/>
                  </a:lnTo>
                  <a:lnTo>
                    <a:pt x="522" y="780"/>
                  </a:lnTo>
                  <a:lnTo>
                    <a:pt x="527" y="780"/>
                  </a:lnTo>
                  <a:lnTo>
                    <a:pt x="527" y="780"/>
                  </a:lnTo>
                  <a:lnTo>
                    <a:pt x="524" y="782"/>
                  </a:lnTo>
                  <a:lnTo>
                    <a:pt x="522" y="783"/>
                  </a:lnTo>
                  <a:lnTo>
                    <a:pt x="522" y="785"/>
                  </a:lnTo>
                  <a:close/>
                  <a:moveTo>
                    <a:pt x="153" y="616"/>
                  </a:moveTo>
                  <a:lnTo>
                    <a:pt x="153" y="616"/>
                  </a:lnTo>
                  <a:lnTo>
                    <a:pt x="145" y="689"/>
                  </a:lnTo>
                  <a:lnTo>
                    <a:pt x="145" y="689"/>
                  </a:lnTo>
                  <a:lnTo>
                    <a:pt x="125" y="645"/>
                  </a:lnTo>
                  <a:lnTo>
                    <a:pt x="112" y="618"/>
                  </a:lnTo>
                  <a:lnTo>
                    <a:pt x="102" y="597"/>
                  </a:lnTo>
                  <a:lnTo>
                    <a:pt x="102" y="597"/>
                  </a:lnTo>
                  <a:lnTo>
                    <a:pt x="96" y="576"/>
                  </a:lnTo>
                  <a:lnTo>
                    <a:pt x="96" y="576"/>
                  </a:lnTo>
                  <a:lnTo>
                    <a:pt x="96" y="571"/>
                  </a:lnTo>
                  <a:lnTo>
                    <a:pt x="97" y="565"/>
                  </a:lnTo>
                  <a:lnTo>
                    <a:pt x="100" y="557"/>
                  </a:lnTo>
                  <a:lnTo>
                    <a:pt x="103" y="549"/>
                  </a:lnTo>
                  <a:lnTo>
                    <a:pt x="103" y="549"/>
                  </a:lnTo>
                  <a:lnTo>
                    <a:pt x="112" y="528"/>
                  </a:lnTo>
                  <a:lnTo>
                    <a:pt x="123" y="498"/>
                  </a:lnTo>
                  <a:lnTo>
                    <a:pt x="123" y="498"/>
                  </a:lnTo>
                  <a:lnTo>
                    <a:pt x="133" y="478"/>
                  </a:lnTo>
                  <a:lnTo>
                    <a:pt x="133" y="478"/>
                  </a:lnTo>
                  <a:lnTo>
                    <a:pt x="134" y="478"/>
                  </a:lnTo>
                  <a:lnTo>
                    <a:pt x="135" y="480"/>
                  </a:lnTo>
                  <a:lnTo>
                    <a:pt x="138" y="488"/>
                  </a:lnTo>
                  <a:lnTo>
                    <a:pt x="146" y="517"/>
                  </a:lnTo>
                  <a:lnTo>
                    <a:pt x="155" y="547"/>
                  </a:lnTo>
                  <a:lnTo>
                    <a:pt x="158" y="559"/>
                  </a:lnTo>
                  <a:lnTo>
                    <a:pt x="161" y="565"/>
                  </a:lnTo>
                  <a:lnTo>
                    <a:pt x="161" y="565"/>
                  </a:lnTo>
                  <a:lnTo>
                    <a:pt x="164" y="568"/>
                  </a:lnTo>
                  <a:lnTo>
                    <a:pt x="165" y="572"/>
                  </a:lnTo>
                  <a:lnTo>
                    <a:pt x="166" y="579"/>
                  </a:lnTo>
                  <a:lnTo>
                    <a:pt x="165" y="587"/>
                  </a:lnTo>
                  <a:lnTo>
                    <a:pt x="162" y="594"/>
                  </a:lnTo>
                  <a:lnTo>
                    <a:pt x="155" y="608"/>
                  </a:lnTo>
                  <a:lnTo>
                    <a:pt x="153" y="613"/>
                  </a:lnTo>
                  <a:lnTo>
                    <a:pt x="153" y="616"/>
                  </a:lnTo>
                  <a:close/>
                </a:path>
              </a:pathLst>
            </a:custGeom>
            <a:solidFill>
              <a:srgbClr val="00B7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14"/>
            <p:cNvSpPr>
              <a:spLocks noEditPoints="1"/>
            </p:cNvSpPr>
            <p:nvPr/>
          </p:nvSpPr>
          <p:spPr bwMode="auto">
            <a:xfrm>
              <a:off x="4651354" y="595332"/>
              <a:ext cx="1126694" cy="3297976"/>
            </a:xfrm>
            <a:custGeom>
              <a:avLst/>
              <a:gdLst>
                <a:gd name="T0" fmla="*/ 471 w 494"/>
                <a:gd name="T1" fmla="*/ 149 h 1446"/>
                <a:gd name="T2" fmla="*/ 422 w 494"/>
                <a:gd name="T3" fmla="*/ 75 h 1446"/>
                <a:gd name="T4" fmla="*/ 402 w 494"/>
                <a:gd name="T5" fmla="*/ 46 h 1446"/>
                <a:gd name="T6" fmla="*/ 305 w 494"/>
                <a:gd name="T7" fmla="*/ 0 h 1446"/>
                <a:gd name="T8" fmla="*/ 243 w 494"/>
                <a:gd name="T9" fmla="*/ 49 h 1446"/>
                <a:gd name="T10" fmla="*/ 236 w 494"/>
                <a:gd name="T11" fmla="*/ 95 h 1446"/>
                <a:gd name="T12" fmla="*/ 226 w 494"/>
                <a:gd name="T13" fmla="*/ 130 h 1446"/>
                <a:gd name="T14" fmla="*/ 246 w 494"/>
                <a:gd name="T15" fmla="*/ 157 h 1446"/>
                <a:gd name="T16" fmla="*/ 244 w 494"/>
                <a:gd name="T17" fmla="*/ 173 h 1446"/>
                <a:gd name="T18" fmla="*/ 247 w 494"/>
                <a:gd name="T19" fmla="*/ 196 h 1446"/>
                <a:gd name="T20" fmla="*/ 270 w 494"/>
                <a:gd name="T21" fmla="*/ 241 h 1446"/>
                <a:gd name="T22" fmla="*/ 243 w 494"/>
                <a:gd name="T23" fmla="*/ 219 h 1446"/>
                <a:gd name="T24" fmla="*/ 233 w 494"/>
                <a:gd name="T25" fmla="*/ 300 h 1446"/>
                <a:gd name="T26" fmla="*/ 198 w 494"/>
                <a:gd name="T27" fmla="*/ 404 h 1446"/>
                <a:gd name="T28" fmla="*/ 167 w 494"/>
                <a:gd name="T29" fmla="*/ 441 h 1446"/>
                <a:gd name="T30" fmla="*/ 83 w 494"/>
                <a:gd name="T31" fmla="*/ 377 h 1446"/>
                <a:gd name="T32" fmla="*/ 53 w 494"/>
                <a:gd name="T33" fmla="*/ 344 h 1446"/>
                <a:gd name="T34" fmla="*/ 60 w 494"/>
                <a:gd name="T35" fmla="*/ 382 h 1446"/>
                <a:gd name="T36" fmla="*/ 49 w 494"/>
                <a:gd name="T37" fmla="*/ 372 h 1446"/>
                <a:gd name="T38" fmla="*/ 28 w 494"/>
                <a:gd name="T39" fmla="*/ 361 h 1446"/>
                <a:gd name="T40" fmla="*/ 23 w 494"/>
                <a:gd name="T41" fmla="*/ 350 h 1446"/>
                <a:gd name="T42" fmla="*/ 14 w 494"/>
                <a:gd name="T43" fmla="*/ 337 h 1446"/>
                <a:gd name="T44" fmla="*/ 11 w 494"/>
                <a:gd name="T45" fmla="*/ 350 h 1446"/>
                <a:gd name="T46" fmla="*/ 3 w 494"/>
                <a:gd name="T47" fmla="*/ 352 h 1446"/>
                <a:gd name="T48" fmla="*/ 27 w 494"/>
                <a:gd name="T49" fmla="*/ 394 h 1446"/>
                <a:gd name="T50" fmla="*/ 48 w 494"/>
                <a:gd name="T51" fmla="*/ 418 h 1446"/>
                <a:gd name="T52" fmla="*/ 87 w 494"/>
                <a:gd name="T53" fmla="*/ 468 h 1446"/>
                <a:gd name="T54" fmla="*/ 182 w 494"/>
                <a:gd name="T55" fmla="*/ 530 h 1446"/>
                <a:gd name="T56" fmla="*/ 176 w 494"/>
                <a:gd name="T57" fmla="*/ 562 h 1446"/>
                <a:gd name="T58" fmla="*/ 160 w 494"/>
                <a:gd name="T59" fmla="*/ 599 h 1446"/>
                <a:gd name="T60" fmla="*/ 148 w 494"/>
                <a:gd name="T61" fmla="*/ 673 h 1446"/>
                <a:gd name="T62" fmla="*/ 148 w 494"/>
                <a:gd name="T63" fmla="*/ 725 h 1446"/>
                <a:gd name="T64" fmla="*/ 160 w 494"/>
                <a:gd name="T65" fmla="*/ 794 h 1446"/>
                <a:gd name="T66" fmla="*/ 191 w 494"/>
                <a:gd name="T67" fmla="*/ 996 h 1446"/>
                <a:gd name="T68" fmla="*/ 219 w 494"/>
                <a:gd name="T69" fmla="*/ 1114 h 1446"/>
                <a:gd name="T70" fmla="*/ 244 w 494"/>
                <a:gd name="T71" fmla="*/ 1378 h 1446"/>
                <a:gd name="T72" fmla="*/ 193 w 494"/>
                <a:gd name="T73" fmla="*/ 1426 h 1446"/>
                <a:gd name="T74" fmla="*/ 287 w 494"/>
                <a:gd name="T75" fmla="*/ 1442 h 1446"/>
                <a:gd name="T76" fmla="*/ 320 w 494"/>
                <a:gd name="T77" fmla="*/ 1442 h 1446"/>
                <a:gd name="T78" fmla="*/ 326 w 494"/>
                <a:gd name="T79" fmla="*/ 1340 h 1446"/>
                <a:gd name="T80" fmla="*/ 316 w 494"/>
                <a:gd name="T81" fmla="*/ 1160 h 1446"/>
                <a:gd name="T82" fmla="*/ 374 w 494"/>
                <a:gd name="T83" fmla="*/ 1321 h 1446"/>
                <a:gd name="T84" fmla="*/ 352 w 494"/>
                <a:gd name="T85" fmla="*/ 1414 h 1446"/>
                <a:gd name="T86" fmla="*/ 409 w 494"/>
                <a:gd name="T87" fmla="*/ 1442 h 1446"/>
                <a:gd name="T88" fmla="*/ 442 w 494"/>
                <a:gd name="T89" fmla="*/ 1441 h 1446"/>
                <a:gd name="T90" fmla="*/ 461 w 494"/>
                <a:gd name="T91" fmla="*/ 1361 h 1446"/>
                <a:gd name="T92" fmla="*/ 427 w 494"/>
                <a:gd name="T93" fmla="*/ 1304 h 1446"/>
                <a:gd name="T94" fmla="*/ 378 w 494"/>
                <a:gd name="T95" fmla="*/ 1014 h 1446"/>
                <a:gd name="T96" fmla="*/ 390 w 494"/>
                <a:gd name="T97" fmla="*/ 912 h 1446"/>
                <a:gd name="T98" fmla="*/ 432 w 494"/>
                <a:gd name="T99" fmla="*/ 750 h 1446"/>
                <a:gd name="T100" fmla="*/ 446 w 494"/>
                <a:gd name="T101" fmla="*/ 628 h 1446"/>
                <a:gd name="T102" fmla="*/ 406 w 494"/>
                <a:gd name="T103" fmla="*/ 500 h 1446"/>
                <a:gd name="T104" fmla="*/ 472 w 494"/>
                <a:gd name="T105" fmla="*/ 414 h 1446"/>
                <a:gd name="T106" fmla="*/ 493 w 494"/>
                <a:gd name="T107" fmla="*/ 270 h 1446"/>
                <a:gd name="T108" fmla="*/ 416 w 494"/>
                <a:gd name="T109" fmla="*/ 113 h 1446"/>
                <a:gd name="T110" fmla="*/ 416 w 494"/>
                <a:gd name="T111" fmla="*/ 92 h 1446"/>
                <a:gd name="T112" fmla="*/ 409 w 494"/>
                <a:gd name="T113" fmla="*/ 145 h 1446"/>
                <a:gd name="T114" fmla="*/ 397 w 494"/>
                <a:gd name="T115" fmla="*/ 175 h 1446"/>
                <a:gd name="T116" fmla="*/ 381 w 494"/>
                <a:gd name="T117" fmla="*/ 177 h 1446"/>
                <a:gd name="T118" fmla="*/ 298 w 494"/>
                <a:gd name="T119" fmla="*/ 217 h 1446"/>
                <a:gd name="T120" fmla="*/ 278 w 494"/>
                <a:gd name="T121" fmla="*/ 198 h 1446"/>
                <a:gd name="T122" fmla="*/ 278 w 494"/>
                <a:gd name="T123" fmla="*/ 228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4" h="1446">
                  <a:moveTo>
                    <a:pt x="489" y="256"/>
                  </a:moveTo>
                  <a:lnTo>
                    <a:pt x="489" y="256"/>
                  </a:lnTo>
                  <a:lnTo>
                    <a:pt x="485" y="250"/>
                  </a:lnTo>
                  <a:lnTo>
                    <a:pt x="480" y="244"/>
                  </a:lnTo>
                  <a:lnTo>
                    <a:pt x="474" y="239"/>
                  </a:lnTo>
                  <a:lnTo>
                    <a:pt x="474" y="239"/>
                  </a:lnTo>
                  <a:lnTo>
                    <a:pt x="474" y="236"/>
                  </a:lnTo>
                  <a:lnTo>
                    <a:pt x="474" y="236"/>
                  </a:lnTo>
                  <a:lnTo>
                    <a:pt x="476" y="215"/>
                  </a:lnTo>
                  <a:lnTo>
                    <a:pt x="476" y="196"/>
                  </a:lnTo>
                  <a:lnTo>
                    <a:pt x="474" y="173"/>
                  </a:lnTo>
                  <a:lnTo>
                    <a:pt x="471" y="149"/>
                  </a:lnTo>
                  <a:lnTo>
                    <a:pt x="467" y="124"/>
                  </a:lnTo>
                  <a:lnTo>
                    <a:pt x="463" y="113"/>
                  </a:lnTo>
                  <a:lnTo>
                    <a:pt x="459" y="103"/>
                  </a:lnTo>
                  <a:lnTo>
                    <a:pt x="456" y="93"/>
                  </a:lnTo>
                  <a:lnTo>
                    <a:pt x="451" y="86"/>
                  </a:lnTo>
                  <a:lnTo>
                    <a:pt x="451" y="86"/>
                  </a:lnTo>
                  <a:lnTo>
                    <a:pt x="448" y="83"/>
                  </a:lnTo>
                  <a:lnTo>
                    <a:pt x="442" y="80"/>
                  </a:lnTo>
                  <a:lnTo>
                    <a:pt x="432" y="76"/>
                  </a:lnTo>
                  <a:lnTo>
                    <a:pt x="427" y="75"/>
                  </a:lnTo>
                  <a:lnTo>
                    <a:pt x="422" y="75"/>
                  </a:lnTo>
                  <a:lnTo>
                    <a:pt x="422" y="75"/>
                  </a:lnTo>
                  <a:lnTo>
                    <a:pt x="420" y="72"/>
                  </a:lnTo>
                  <a:lnTo>
                    <a:pt x="419" y="71"/>
                  </a:lnTo>
                  <a:lnTo>
                    <a:pt x="418" y="70"/>
                  </a:lnTo>
                  <a:lnTo>
                    <a:pt x="418" y="70"/>
                  </a:lnTo>
                  <a:lnTo>
                    <a:pt x="415" y="71"/>
                  </a:lnTo>
                  <a:lnTo>
                    <a:pt x="414" y="72"/>
                  </a:lnTo>
                  <a:lnTo>
                    <a:pt x="413" y="74"/>
                  </a:lnTo>
                  <a:lnTo>
                    <a:pt x="411" y="74"/>
                  </a:lnTo>
                  <a:lnTo>
                    <a:pt x="411" y="74"/>
                  </a:lnTo>
                  <a:lnTo>
                    <a:pt x="409" y="65"/>
                  </a:lnTo>
                  <a:lnTo>
                    <a:pt x="406" y="56"/>
                  </a:lnTo>
                  <a:lnTo>
                    <a:pt x="402" y="46"/>
                  </a:lnTo>
                  <a:lnTo>
                    <a:pt x="394" y="35"/>
                  </a:lnTo>
                  <a:lnTo>
                    <a:pt x="389" y="30"/>
                  </a:lnTo>
                  <a:lnTo>
                    <a:pt x="383" y="24"/>
                  </a:lnTo>
                  <a:lnTo>
                    <a:pt x="376" y="19"/>
                  </a:lnTo>
                  <a:lnTo>
                    <a:pt x="368" y="14"/>
                  </a:lnTo>
                  <a:lnTo>
                    <a:pt x="360" y="11"/>
                  </a:lnTo>
                  <a:lnTo>
                    <a:pt x="350" y="7"/>
                  </a:lnTo>
                  <a:lnTo>
                    <a:pt x="350" y="7"/>
                  </a:lnTo>
                  <a:lnTo>
                    <a:pt x="335" y="3"/>
                  </a:lnTo>
                  <a:lnTo>
                    <a:pt x="324" y="1"/>
                  </a:lnTo>
                  <a:lnTo>
                    <a:pt x="313" y="0"/>
                  </a:lnTo>
                  <a:lnTo>
                    <a:pt x="305" y="0"/>
                  </a:lnTo>
                  <a:lnTo>
                    <a:pt x="298" y="1"/>
                  </a:lnTo>
                  <a:lnTo>
                    <a:pt x="292" y="2"/>
                  </a:lnTo>
                  <a:lnTo>
                    <a:pt x="282" y="6"/>
                  </a:lnTo>
                  <a:lnTo>
                    <a:pt x="282" y="6"/>
                  </a:lnTo>
                  <a:lnTo>
                    <a:pt x="275" y="12"/>
                  </a:lnTo>
                  <a:lnTo>
                    <a:pt x="267" y="17"/>
                  </a:lnTo>
                  <a:lnTo>
                    <a:pt x="261" y="23"/>
                  </a:lnTo>
                  <a:lnTo>
                    <a:pt x="259" y="29"/>
                  </a:lnTo>
                  <a:lnTo>
                    <a:pt x="259" y="29"/>
                  </a:lnTo>
                  <a:lnTo>
                    <a:pt x="255" y="33"/>
                  </a:lnTo>
                  <a:lnTo>
                    <a:pt x="247" y="43"/>
                  </a:lnTo>
                  <a:lnTo>
                    <a:pt x="243" y="49"/>
                  </a:lnTo>
                  <a:lnTo>
                    <a:pt x="239" y="56"/>
                  </a:lnTo>
                  <a:lnTo>
                    <a:pt x="235" y="65"/>
                  </a:lnTo>
                  <a:lnTo>
                    <a:pt x="234" y="74"/>
                  </a:lnTo>
                  <a:lnTo>
                    <a:pt x="234" y="74"/>
                  </a:lnTo>
                  <a:lnTo>
                    <a:pt x="233" y="85"/>
                  </a:lnTo>
                  <a:lnTo>
                    <a:pt x="233" y="85"/>
                  </a:lnTo>
                  <a:lnTo>
                    <a:pt x="231" y="88"/>
                  </a:lnTo>
                  <a:lnTo>
                    <a:pt x="231" y="90"/>
                  </a:lnTo>
                  <a:lnTo>
                    <a:pt x="231" y="91"/>
                  </a:lnTo>
                  <a:lnTo>
                    <a:pt x="231" y="91"/>
                  </a:lnTo>
                  <a:lnTo>
                    <a:pt x="235" y="93"/>
                  </a:lnTo>
                  <a:lnTo>
                    <a:pt x="236" y="95"/>
                  </a:lnTo>
                  <a:lnTo>
                    <a:pt x="236" y="97"/>
                  </a:lnTo>
                  <a:lnTo>
                    <a:pt x="236" y="97"/>
                  </a:lnTo>
                  <a:lnTo>
                    <a:pt x="236" y="101"/>
                  </a:lnTo>
                  <a:lnTo>
                    <a:pt x="235" y="106"/>
                  </a:lnTo>
                  <a:lnTo>
                    <a:pt x="235" y="106"/>
                  </a:lnTo>
                  <a:lnTo>
                    <a:pt x="229" y="112"/>
                  </a:lnTo>
                  <a:lnTo>
                    <a:pt x="220" y="122"/>
                  </a:lnTo>
                  <a:lnTo>
                    <a:pt x="220" y="122"/>
                  </a:lnTo>
                  <a:lnTo>
                    <a:pt x="219" y="125"/>
                  </a:lnTo>
                  <a:lnTo>
                    <a:pt x="220" y="128"/>
                  </a:lnTo>
                  <a:lnTo>
                    <a:pt x="223" y="130"/>
                  </a:lnTo>
                  <a:lnTo>
                    <a:pt x="226" y="130"/>
                  </a:lnTo>
                  <a:lnTo>
                    <a:pt x="226" y="130"/>
                  </a:lnTo>
                  <a:lnTo>
                    <a:pt x="230" y="133"/>
                  </a:lnTo>
                  <a:lnTo>
                    <a:pt x="233" y="135"/>
                  </a:lnTo>
                  <a:lnTo>
                    <a:pt x="234" y="136"/>
                  </a:lnTo>
                  <a:lnTo>
                    <a:pt x="233" y="139"/>
                  </a:lnTo>
                  <a:lnTo>
                    <a:pt x="233" y="139"/>
                  </a:lnTo>
                  <a:lnTo>
                    <a:pt x="231" y="145"/>
                  </a:lnTo>
                  <a:lnTo>
                    <a:pt x="231" y="148"/>
                  </a:lnTo>
                  <a:lnTo>
                    <a:pt x="231" y="148"/>
                  </a:lnTo>
                  <a:lnTo>
                    <a:pt x="239" y="151"/>
                  </a:lnTo>
                  <a:lnTo>
                    <a:pt x="243" y="154"/>
                  </a:lnTo>
                  <a:lnTo>
                    <a:pt x="246" y="157"/>
                  </a:lnTo>
                  <a:lnTo>
                    <a:pt x="246" y="157"/>
                  </a:lnTo>
                  <a:lnTo>
                    <a:pt x="246" y="160"/>
                  </a:lnTo>
                  <a:lnTo>
                    <a:pt x="245" y="161"/>
                  </a:lnTo>
                  <a:lnTo>
                    <a:pt x="243" y="162"/>
                  </a:lnTo>
                  <a:lnTo>
                    <a:pt x="243" y="162"/>
                  </a:lnTo>
                  <a:lnTo>
                    <a:pt x="239" y="164"/>
                  </a:lnTo>
                  <a:lnTo>
                    <a:pt x="238" y="166"/>
                  </a:lnTo>
                  <a:lnTo>
                    <a:pt x="238" y="169"/>
                  </a:lnTo>
                  <a:lnTo>
                    <a:pt x="238" y="169"/>
                  </a:lnTo>
                  <a:lnTo>
                    <a:pt x="240" y="170"/>
                  </a:lnTo>
                  <a:lnTo>
                    <a:pt x="241" y="171"/>
                  </a:lnTo>
                  <a:lnTo>
                    <a:pt x="244" y="173"/>
                  </a:lnTo>
                  <a:lnTo>
                    <a:pt x="244" y="173"/>
                  </a:lnTo>
                  <a:lnTo>
                    <a:pt x="244" y="178"/>
                  </a:lnTo>
                  <a:lnTo>
                    <a:pt x="243" y="185"/>
                  </a:lnTo>
                  <a:lnTo>
                    <a:pt x="243" y="185"/>
                  </a:lnTo>
                  <a:lnTo>
                    <a:pt x="241" y="186"/>
                  </a:lnTo>
                  <a:lnTo>
                    <a:pt x="241" y="188"/>
                  </a:lnTo>
                  <a:lnTo>
                    <a:pt x="243" y="191"/>
                  </a:lnTo>
                  <a:lnTo>
                    <a:pt x="245" y="193"/>
                  </a:lnTo>
                  <a:lnTo>
                    <a:pt x="245" y="193"/>
                  </a:lnTo>
                  <a:lnTo>
                    <a:pt x="249" y="194"/>
                  </a:lnTo>
                  <a:lnTo>
                    <a:pt x="249" y="194"/>
                  </a:lnTo>
                  <a:lnTo>
                    <a:pt x="247" y="196"/>
                  </a:lnTo>
                  <a:lnTo>
                    <a:pt x="247" y="198"/>
                  </a:lnTo>
                  <a:lnTo>
                    <a:pt x="247" y="198"/>
                  </a:lnTo>
                  <a:lnTo>
                    <a:pt x="247" y="199"/>
                  </a:lnTo>
                  <a:lnTo>
                    <a:pt x="247" y="199"/>
                  </a:lnTo>
                  <a:lnTo>
                    <a:pt x="249" y="201"/>
                  </a:lnTo>
                  <a:lnTo>
                    <a:pt x="249" y="201"/>
                  </a:lnTo>
                  <a:lnTo>
                    <a:pt x="249" y="202"/>
                  </a:lnTo>
                  <a:lnTo>
                    <a:pt x="249" y="202"/>
                  </a:lnTo>
                  <a:lnTo>
                    <a:pt x="260" y="223"/>
                  </a:lnTo>
                  <a:lnTo>
                    <a:pt x="266" y="234"/>
                  </a:lnTo>
                  <a:lnTo>
                    <a:pt x="270" y="241"/>
                  </a:lnTo>
                  <a:lnTo>
                    <a:pt x="270" y="241"/>
                  </a:lnTo>
                  <a:lnTo>
                    <a:pt x="270" y="242"/>
                  </a:lnTo>
                  <a:lnTo>
                    <a:pt x="268" y="242"/>
                  </a:lnTo>
                  <a:lnTo>
                    <a:pt x="263" y="236"/>
                  </a:lnTo>
                  <a:lnTo>
                    <a:pt x="254" y="222"/>
                  </a:lnTo>
                  <a:lnTo>
                    <a:pt x="254" y="222"/>
                  </a:lnTo>
                  <a:lnTo>
                    <a:pt x="249" y="213"/>
                  </a:lnTo>
                  <a:lnTo>
                    <a:pt x="245" y="212"/>
                  </a:lnTo>
                  <a:lnTo>
                    <a:pt x="244" y="212"/>
                  </a:lnTo>
                  <a:lnTo>
                    <a:pt x="243" y="214"/>
                  </a:lnTo>
                  <a:lnTo>
                    <a:pt x="243" y="214"/>
                  </a:lnTo>
                  <a:lnTo>
                    <a:pt x="243" y="217"/>
                  </a:lnTo>
                  <a:lnTo>
                    <a:pt x="243" y="219"/>
                  </a:lnTo>
                  <a:lnTo>
                    <a:pt x="245" y="228"/>
                  </a:lnTo>
                  <a:lnTo>
                    <a:pt x="250" y="238"/>
                  </a:lnTo>
                  <a:lnTo>
                    <a:pt x="254" y="244"/>
                  </a:lnTo>
                  <a:lnTo>
                    <a:pt x="254" y="244"/>
                  </a:lnTo>
                  <a:lnTo>
                    <a:pt x="259" y="251"/>
                  </a:lnTo>
                  <a:lnTo>
                    <a:pt x="259" y="251"/>
                  </a:lnTo>
                  <a:lnTo>
                    <a:pt x="261" y="262"/>
                  </a:lnTo>
                  <a:lnTo>
                    <a:pt x="262" y="273"/>
                  </a:lnTo>
                  <a:lnTo>
                    <a:pt x="262" y="273"/>
                  </a:lnTo>
                  <a:lnTo>
                    <a:pt x="256" y="278"/>
                  </a:lnTo>
                  <a:lnTo>
                    <a:pt x="245" y="288"/>
                  </a:lnTo>
                  <a:lnTo>
                    <a:pt x="233" y="300"/>
                  </a:lnTo>
                  <a:lnTo>
                    <a:pt x="228" y="308"/>
                  </a:lnTo>
                  <a:lnTo>
                    <a:pt x="225" y="314"/>
                  </a:lnTo>
                  <a:lnTo>
                    <a:pt x="225" y="314"/>
                  </a:lnTo>
                  <a:lnTo>
                    <a:pt x="220" y="321"/>
                  </a:lnTo>
                  <a:lnTo>
                    <a:pt x="212" y="341"/>
                  </a:lnTo>
                  <a:lnTo>
                    <a:pt x="208" y="353"/>
                  </a:lnTo>
                  <a:lnTo>
                    <a:pt x="203" y="366"/>
                  </a:lnTo>
                  <a:lnTo>
                    <a:pt x="201" y="378"/>
                  </a:lnTo>
                  <a:lnTo>
                    <a:pt x="199" y="390"/>
                  </a:lnTo>
                  <a:lnTo>
                    <a:pt x="199" y="390"/>
                  </a:lnTo>
                  <a:lnTo>
                    <a:pt x="198" y="398"/>
                  </a:lnTo>
                  <a:lnTo>
                    <a:pt x="198" y="404"/>
                  </a:lnTo>
                  <a:lnTo>
                    <a:pt x="201" y="411"/>
                  </a:lnTo>
                  <a:lnTo>
                    <a:pt x="201" y="411"/>
                  </a:lnTo>
                  <a:lnTo>
                    <a:pt x="202" y="418"/>
                  </a:lnTo>
                  <a:lnTo>
                    <a:pt x="202" y="425"/>
                  </a:lnTo>
                  <a:lnTo>
                    <a:pt x="198" y="442"/>
                  </a:lnTo>
                  <a:lnTo>
                    <a:pt x="198" y="442"/>
                  </a:lnTo>
                  <a:lnTo>
                    <a:pt x="193" y="446"/>
                  </a:lnTo>
                  <a:lnTo>
                    <a:pt x="188" y="447"/>
                  </a:lnTo>
                  <a:lnTo>
                    <a:pt x="188" y="447"/>
                  </a:lnTo>
                  <a:lnTo>
                    <a:pt x="185" y="447"/>
                  </a:lnTo>
                  <a:lnTo>
                    <a:pt x="180" y="446"/>
                  </a:lnTo>
                  <a:lnTo>
                    <a:pt x="167" y="441"/>
                  </a:lnTo>
                  <a:lnTo>
                    <a:pt x="167" y="441"/>
                  </a:lnTo>
                  <a:lnTo>
                    <a:pt x="160" y="439"/>
                  </a:lnTo>
                  <a:lnTo>
                    <a:pt x="154" y="435"/>
                  </a:lnTo>
                  <a:lnTo>
                    <a:pt x="148" y="431"/>
                  </a:lnTo>
                  <a:lnTo>
                    <a:pt x="143" y="426"/>
                  </a:lnTo>
                  <a:lnTo>
                    <a:pt x="143" y="426"/>
                  </a:lnTo>
                  <a:lnTo>
                    <a:pt x="128" y="413"/>
                  </a:lnTo>
                  <a:lnTo>
                    <a:pt x="101" y="392"/>
                  </a:lnTo>
                  <a:lnTo>
                    <a:pt x="101" y="392"/>
                  </a:lnTo>
                  <a:lnTo>
                    <a:pt x="87" y="381"/>
                  </a:lnTo>
                  <a:lnTo>
                    <a:pt x="83" y="377"/>
                  </a:lnTo>
                  <a:lnTo>
                    <a:pt x="83" y="377"/>
                  </a:lnTo>
                  <a:lnTo>
                    <a:pt x="81" y="377"/>
                  </a:lnTo>
                  <a:lnTo>
                    <a:pt x="80" y="378"/>
                  </a:lnTo>
                  <a:lnTo>
                    <a:pt x="80" y="378"/>
                  </a:lnTo>
                  <a:lnTo>
                    <a:pt x="69" y="365"/>
                  </a:lnTo>
                  <a:lnTo>
                    <a:pt x="69" y="365"/>
                  </a:lnTo>
                  <a:lnTo>
                    <a:pt x="64" y="357"/>
                  </a:lnTo>
                  <a:lnTo>
                    <a:pt x="60" y="349"/>
                  </a:lnTo>
                  <a:lnTo>
                    <a:pt x="60" y="349"/>
                  </a:lnTo>
                  <a:lnTo>
                    <a:pt x="56" y="345"/>
                  </a:lnTo>
                  <a:lnTo>
                    <a:pt x="55" y="344"/>
                  </a:lnTo>
                  <a:lnTo>
                    <a:pt x="53" y="344"/>
                  </a:lnTo>
                  <a:lnTo>
                    <a:pt x="53" y="344"/>
                  </a:lnTo>
                  <a:lnTo>
                    <a:pt x="50" y="346"/>
                  </a:lnTo>
                  <a:lnTo>
                    <a:pt x="50" y="349"/>
                  </a:lnTo>
                  <a:lnTo>
                    <a:pt x="50" y="352"/>
                  </a:lnTo>
                  <a:lnTo>
                    <a:pt x="50" y="352"/>
                  </a:lnTo>
                  <a:lnTo>
                    <a:pt x="54" y="360"/>
                  </a:lnTo>
                  <a:lnTo>
                    <a:pt x="58" y="367"/>
                  </a:lnTo>
                  <a:lnTo>
                    <a:pt x="58" y="367"/>
                  </a:lnTo>
                  <a:lnTo>
                    <a:pt x="60" y="373"/>
                  </a:lnTo>
                  <a:lnTo>
                    <a:pt x="61" y="376"/>
                  </a:lnTo>
                  <a:lnTo>
                    <a:pt x="61" y="378"/>
                  </a:lnTo>
                  <a:lnTo>
                    <a:pt x="61" y="378"/>
                  </a:lnTo>
                  <a:lnTo>
                    <a:pt x="60" y="382"/>
                  </a:lnTo>
                  <a:lnTo>
                    <a:pt x="58" y="383"/>
                  </a:lnTo>
                  <a:lnTo>
                    <a:pt x="58" y="383"/>
                  </a:lnTo>
                  <a:lnTo>
                    <a:pt x="56" y="383"/>
                  </a:lnTo>
                  <a:lnTo>
                    <a:pt x="54" y="383"/>
                  </a:lnTo>
                  <a:lnTo>
                    <a:pt x="51" y="382"/>
                  </a:lnTo>
                  <a:lnTo>
                    <a:pt x="51" y="382"/>
                  </a:lnTo>
                  <a:lnTo>
                    <a:pt x="51" y="378"/>
                  </a:lnTo>
                  <a:lnTo>
                    <a:pt x="51" y="373"/>
                  </a:lnTo>
                  <a:lnTo>
                    <a:pt x="51" y="373"/>
                  </a:lnTo>
                  <a:lnTo>
                    <a:pt x="50" y="371"/>
                  </a:lnTo>
                  <a:lnTo>
                    <a:pt x="50" y="371"/>
                  </a:lnTo>
                  <a:lnTo>
                    <a:pt x="49" y="372"/>
                  </a:lnTo>
                  <a:lnTo>
                    <a:pt x="49" y="372"/>
                  </a:lnTo>
                  <a:lnTo>
                    <a:pt x="46" y="376"/>
                  </a:lnTo>
                  <a:lnTo>
                    <a:pt x="45" y="379"/>
                  </a:lnTo>
                  <a:lnTo>
                    <a:pt x="45" y="379"/>
                  </a:lnTo>
                  <a:lnTo>
                    <a:pt x="44" y="379"/>
                  </a:lnTo>
                  <a:lnTo>
                    <a:pt x="42" y="379"/>
                  </a:lnTo>
                  <a:lnTo>
                    <a:pt x="39" y="377"/>
                  </a:lnTo>
                  <a:lnTo>
                    <a:pt x="39" y="377"/>
                  </a:lnTo>
                  <a:lnTo>
                    <a:pt x="34" y="373"/>
                  </a:lnTo>
                  <a:lnTo>
                    <a:pt x="32" y="369"/>
                  </a:lnTo>
                  <a:lnTo>
                    <a:pt x="32" y="369"/>
                  </a:lnTo>
                  <a:lnTo>
                    <a:pt x="28" y="361"/>
                  </a:lnTo>
                  <a:lnTo>
                    <a:pt x="28" y="361"/>
                  </a:lnTo>
                  <a:lnTo>
                    <a:pt x="28" y="358"/>
                  </a:lnTo>
                  <a:lnTo>
                    <a:pt x="28" y="355"/>
                  </a:lnTo>
                  <a:lnTo>
                    <a:pt x="28" y="355"/>
                  </a:lnTo>
                  <a:lnTo>
                    <a:pt x="28" y="351"/>
                  </a:lnTo>
                  <a:lnTo>
                    <a:pt x="28" y="349"/>
                  </a:lnTo>
                  <a:lnTo>
                    <a:pt x="28" y="349"/>
                  </a:lnTo>
                  <a:lnTo>
                    <a:pt x="27" y="346"/>
                  </a:lnTo>
                  <a:lnTo>
                    <a:pt x="24" y="346"/>
                  </a:lnTo>
                  <a:lnTo>
                    <a:pt x="24" y="346"/>
                  </a:lnTo>
                  <a:lnTo>
                    <a:pt x="23" y="350"/>
                  </a:lnTo>
                  <a:lnTo>
                    <a:pt x="23" y="350"/>
                  </a:lnTo>
                  <a:lnTo>
                    <a:pt x="22" y="344"/>
                  </a:lnTo>
                  <a:lnTo>
                    <a:pt x="22" y="337"/>
                  </a:lnTo>
                  <a:lnTo>
                    <a:pt x="19" y="334"/>
                  </a:lnTo>
                  <a:lnTo>
                    <a:pt x="19" y="334"/>
                  </a:lnTo>
                  <a:lnTo>
                    <a:pt x="17" y="329"/>
                  </a:lnTo>
                  <a:lnTo>
                    <a:pt x="16" y="329"/>
                  </a:lnTo>
                  <a:lnTo>
                    <a:pt x="14" y="330"/>
                  </a:lnTo>
                  <a:lnTo>
                    <a:pt x="14" y="330"/>
                  </a:lnTo>
                  <a:lnTo>
                    <a:pt x="14" y="331"/>
                  </a:lnTo>
                  <a:lnTo>
                    <a:pt x="14" y="334"/>
                  </a:lnTo>
                  <a:lnTo>
                    <a:pt x="14" y="337"/>
                  </a:lnTo>
                  <a:lnTo>
                    <a:pt x="14" y="337"/>
                  </a:lnTo>
                  <a:lnTo>
                    <a:pt x="14" y="345"/>
                  </a:lnTo>
                  <a:lnTo>
                    <a:pt x="14" y="345"/>
                  </a:lnTo>
                  <a:lnTo>
                    <a:pt x="14" y="351"/>
                  </a:lnTo>
                  <a:lnTo>
                    <a:pt x="14" y="351"/>
                  </a:lnTo>
                  <a:lnTo>
                    <a:pt x="16" y="355"/>
                  </a:lnTo>
                  <a:lnTo>
                    <a:pt x="16" y="356"/>
                  </a:lnTo>
                  <a:lnTo>
                    <a:pt x="14" y="356"/>
                  </a:lnTo>
                  <a:lnTo>
                    <a:pt x="14" y="356"/>
                  </a:lnTo>
                  <a:lnTo>
                    <a:pt x="13" y="355"/>
                  </a:lnTo>
                  <a:lnTo>
                    <a:pt x="12" y="353"/>
                  </a:lnTo>
                  <a:lnTo>
                    <a:pt x="11" y="350"/>
                  </a:lnTo>
                  <a:lnTo>
                    <a:pt x="11" y="350"/>
                  </a:lnTo>
                  <a:lnTo>
                    <a:pt x="8" y="344"/>
                  </a:lnTo>
                  <a:lnTo>
                    <a:pt x="5" y="339"/>
                  </a:lnTo>
                  <a:lnTo>
                    <a:pt x="5" y="339"/>
                  </a:lnTo>
                  <a:lnTo>
                    <a:pt x="3" y="337"/>
                  </a:lnTo>
                  <a:lnTo>
                    <a:pt x="2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0" y="339"/>
                  </a:lnTo>
                  <a:lnTo>
                    <a:pt x="0" y="340"/>
                  </a:lnTo>
                  <a:lnTo>
                    <a:pt x="1" y="345"/>
                  </a:lnTo>
                  <a:lnTo>
                    <a:pt x="1" y="345"/>
                  </a:lnTo>
                  <a:lnTo>
                    <a:pt x="3" y="352"/>
                  </a:lnTo>
                  <a:lnTo>
                    <a:pt x="3" y="352"/>
                  </a:lnTo>
                  <a:lnTo>
                    <a:pt x="7" y="362"/>
                  </a:lnTo>
                  <a:lnTo>
                    <a:pt x="10" y="368"/>
                  </a:lnTo>
                  <a:lnTo>
                    <a:pt x="12" y="373"/>
                  </a:lnTo>
                  <a:lnTo>
                    <a:pt x="12" y="373"/>
                  </a:lnTo>
                  <a:lnTo>
                    <a:pt x="16" y="381"/>
                  </a:lnTo>
                  <a:lnTo>
                    <a:pt x="17" y="384"/>
                  </a:lnTo>
                  <a:lnTo>
                    <a:pt x="19" y="387"/>
                  </a:lnTo>
                  <a:lnTo>
                    <a:pt x="19" y="387"/>
                  </a:lnTo>
                  <a:lnTo>
                    <a:pt x="24" y="390"/>
                  </a:lnTo>
                  <a:lnTo>
                    <a:pt x="27" y="394"/>
                  </a:lnTo>
                  <a:lnTo>
                    <a:pt x="27" y="394"/>
                  </a:lnTo>
                  <a:lnTo>
                    <a:pt x="32" y="398"/>
                  </a:lnTo>
                  <a:lnTo>
                    <a:pt x="33" y="400"/>
                  </a:lnTo>
                  <a:lnTo>
                    <a:pt x="34" y="402"/>
                  </a:lnTo>
                  <a:lnTo>
                    <a:pt x="34" y="402"/>
                  </a:lnTo>
                  <a:lnTo>
                    <a:pt x="35" y="405"/>
                  </a:lnTo>
                  <a:lnTo>
                    <a:pt x="38" y="408"/>
                  </a:lnTo>
                  <a:lnTo>
                    <a:pt x="38" y="408"/>
                  </a:lnTo>
                  <a:lnTo>
                    <a:pt x="39" y="411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8" y="418"/>
                  </a:lnTo>
                  <a:lnTo>
                    <a:pt x="48" y="418"/>
                  </a:lnTo>
                  <a:lnTo>
                    <a:pt x="50" y="421"/>
                  </a:lnTo>
                  <a:lnTo>
                    <a:pt x="50" y="421"/>
                  </a:lnTo>
                  <a:lnTo>
                    <a:pt x="48" y="430"/>
                  </a:lnTo>
                  <a:lnTo>
                    <a:pt x="46" y="436"/>
                  </a:lnTo>
                  <a:lnTo>
                    <a:pt x="46" y="439"/>
                  </a:lnTo>
                  <a:lnTo>
                    <a:pt x="48" y="440"/>
                  </a:lnTo>
                  <a:lnTo>
                    <a:pt x="48" y="440"/>
                  </a:lnTo>
                  <a:lnTo>
                    <a:pt x="54" y="446"/>
                  </a:lnTo>
                  <a:lnTo>
                    <a:pt x="66" y="453"/>
                  </a:lnTo>
                  <a:lnTo>
                    <a:pt x="77" y="461"/>
                  </a:lnTo>
                  <a:lnTo>
                    <a:pt x="87" y="468"/>
                  </a:lnTo>
                  <a:lnTo>
                    <a:pt x="87" y="468"/>
                  </a:lnTo>
                  <a:lnTo>
                    <a:pt x="92" y="473"/>
                  </a:lnTo>
                  <a:lnTo>
                    <a:pt x="96" y="474"/>
                  </a:lnTo>
                  <a:lnTo>
                    <a:pt x="98" y="476"/>
                  </a:lnTo>
                  <a:lnTo>
                    <a:pt x="101" y="476"/>
                  </a:lnTo>
                  <a:lnTo>
                    <a:pt x="101" y="476"/>
                  </a:lnTo>
                  <a:lnTo>
                    <a:pt x="103" y="477"/>
                  </a:lnTo>
                  <a:lnTo>
                    <a:pt x="109" y="480"/>
                  </a:lnTo>
                  <a:lnTo>
                    <a:pt x="118" y="488"/>
                  </a:lnTo>
                  <a:lnTo>
                    <a:pt x="118" y="488"/>
                  </a:lnTo>
                  <a:lnTo>
                    <a:pt x="155" y="512"/>
                  </a:lnTo>
                  <a:lnTo>
                    <a:pt x="172" y="525"/>
                  </a:lnTo>
                  <a:lnTo>
                    <a:pt x="182" y="530"/>
                  </a:lnTo>
                  <a:lnTo>
                    <a:pt x="182" y="530"/>
                  </a:lnTo>
                  <a:lnTo>
                    <a:pt x="185" y="532"/>
                  </a:lnTo>
                  <a:lnTo>
                    <a:pt x="185" y="533"/>
                  </a:lnTo>
                  <a:lnTo>
                    <a:pt x="185" y="536"/>
                  </a:lnTo>
                  <a:lnTo>
                    <a:pt x="185" y="536"/>
                  </a:lnTo>
                  <a:lnTo>
                    <a:pt x="185" y="546"/>
                  </a:lnTo>
                  <a:lnTo>
                    <a:pt x="183" y="553"/>
                  </a:lnTo>
                  <a:lnTo>
                    <a:pt x="182" y="557"/>
                  </a:lnTo>
                  <a:lnTo>
                    <a:pt x="182" y="557"/>
                  </a:lnTo>
                  <a:lnTo>
                    <a:pt x="180" y="559"/>
                  </a:lnTo>
                  <a:lnTo>
                    <a:pt x="178" y="561"/>
                  </a:lnTo>
                  <a:lnTo>
                    <a:pt x="176" y="562"/>
                  </a:lnTo>
                  <a:lnTo>
                    <a:pt x="175" y="564"/>
                  </a:lnTo>
                  <a:lnTo>
                    <a:pt x="175" y="564"/>
                  </a:lnTo>
                  <a:lnTo>
                    <a:pt x="171" y="573"/>
                  </a:lnTo>
                  <a:lnTo>
                    <a:pt x="170" y="579"/>
                  </a:lnTo>
                  <a:lnTo>
                    <a:pt x="170" y="579"/>
                  </a:lnTo>
                  <a:lnTo>
                    <a:pt x="169" y="583"/>
                  </a:lnTo>
                  <a:lnTo>
                    <a:pt x="167" y="585"/>
                  </a:lnTo>
                  <a:lnTo>
                    <a:pt x="164" y="593"/>
                  </a:lnTo>
                  <a:lnTo>
                    <a:pt x="164" y="593"/>
                  </a:lnTo>
                  <a:lnTo>
                    <a:pt x="162" y="595"/>
                  </a:lnTo>
                  <a:lnTo>
                    <a:pt x="160" y="598"/>
                  </a:lnTo>
                  <a:lnTo>
                    <a:pt x="160" y="599"/>
                  </a:lnTo>
                  <a:lnTo>
                    <a:pt x="161" y="601"/>
                  </a:lnTo>
                  <a:lnTo>
                    <a:pt x="161" y="601"/>
                  </a:lnTo>
                  <a:lnTo>
                    <a:pt x="162" y="602"/>
                  </a:lnTo>
                  <a:lnTo>
                    <a:pt x="165" y="602"/>
                  </a:lnTo>
                  <a:lnTo>
                    <a:pt x="166" y="604"/>
                  </a:lnTo>
                  <a:lnTo>
                    <a:pt x="166" y="607"/>
                  </a:lnTo>
                  <a:lnTo>
                    <a:pt x="166" y="607"/>
                  </a:lnTo>
                  <a:lnTo>
                    <a:pt x="154" y="651"/>
                  </a:lnTo>
                  <a:lnTo>
                    <a:pt x="154" y="651"/>
                  </a:lnTo>
                  <a:lnTo>
                    <a:pt x="150" y="660"/>
                  </a:lnTo>
                  <a:lnTo>
                    <a:pt x="149" y="667"/>
                  </a:lnTo>
                  <a:lnTo>
                    <a:pt x="148" y="673"/>
                  </a:lnTo>
                  <a:lnTo>
                    <a:pt x="148" y="673"/>
                  </a:lnTo>
                  <a:lnTo>
                    <a:pt x="146" y="685"/>
                  </a:lnTo>
                  <a:lnTo>
                    <a:pt x="144" y="695"/>
                  </a:lnTo>
                  <a:lnTo>
                    <a:pt x="144" y="695"/>
                  </a:lnTo>
                  <a:lnTo>
                    <a:pt x="143" y="704"/>
                  </a:lnTo>
                  <a:lnTo>
                    <a:pt x="143" y="707"/>
                  </a:lnTo>
                  <a:lnTo>
                    <a:pt x="143" y="712"/>
                  </a:lnTo>
                  <a:lnTo>
                    <a:pt x="143" y="712"/>
                  </a:lnTo>
                  <a:lnTo>
                    <a:pt x="145" y="721"/>
                  </a:lnTo>
                  <a:lnTo>
                    <a:pt x="146" y="723"/>
                  </a:lnTo>
                  <a:lnTo>
                    <a:pt x="146" y="723"/>
                  </a:lnTo>
                  <a:lnTo>
                    <a:pt x="148" y="725"/>
                  </a:lnTo>
                  <a:lnTo>
                    <a:pt x="148" y="725"/>
                  </a:lnTo>
                  <a:lnTo>
                    <a:pt x="154" y="727"/>
                  </a:lnTo>
                  <a:lnTo>
                    <a:pt x="156" y="728"/>
                  </a:lnTo>
                  <a:lnTo>
                    <a:pt x="159" y="728"/>
                  </a:lnTo>
                  <a:lnTo>
                    <a:pt x="159" y="728"/>
                  </a:lnTo>
                  <a:lnTo>
                    <a:pt x="159" y="728"/>
                  </a:lnTo>
                  <a:lnTo>
                    <a:pt x="159" y="728"/>
                  </a:lnTo>
                  <a:lnTo>
                    <a:pt x="159" y="728"/>
                  </a:lnTo>
                  <a:lnTo>
                    <a:pt x="159" y="741"/>
                  </a:lnTo>
                  <a:lnTo>
                    <a:pt x="159" y="753"/>
                  </a:lnTo>
                  <a:lnTo>
                    <a:pt x="159" y="753"/>
                  </a:lnTo>
                  <a:lnTo>
                    <a:pt x="160" y="794"/>
                  </a:lnTo>
                  <a:lnTo>
                    <a:pt x="157" y="831"/>
                  </a:lnTo>
                  <a:lnTo>
                    <a:pt x="155" y="863"/>
                  </a:lnTo>
                  <a:lnTo>
                    <a:pt x="151" y="891"/>
                  </a:lnTo>
                  <a:lnTo>
                    <a:pt x="148" y="913"/>
                  </a:lnTo>
                  <a:lnTo>
                    <a:pt x="144" y="932"/>
                  </a:lnTo>
                  <a:lnTo>
                    <a:pt x="141" y="949"/>
                  </a:lnTo>
                  <a:lnTo>
                    <a:pt x="141" y="949"/>
                  </a:lnTo>
                  <a:lnTo>
                    <a:pt x="140" y="959"/>
                  </a:lnTo>
                  <a:lnTo>
                    <a:pt x="139" y="963"/>
                  </a:lnTo>
                  <a:lnTo>
                    <a:pt x="192" y="979"/>
                  </a:lnTo>
                  <a:lnTo>
                    <a:pt x="192" y="979"/>
                  </a:lnTo>
                  <a:lnTo>
                    <a:pt x="191" y="996"/>
                  </a:lnTo>
                  <a:lnTo>
                    <a:pt x="191" y="1019"/>
                  </a:lnTo>
                  <a:lnTo>
                    <a:pt x="191" y="1019"/>
                  </a:lnTo>
                  <a:lnTo>
                    <a:pt x="191" y="1029"/>
                  </a:lnTo>
                  <a:lnTo>
                    <a:pt x="193" y="1039"/>
                  </a:lnTo>
                  <a:lnTo>
                    <a:pt x="196" y="1049"/>
                  </a:lnTo>
                  <a:lnTo>
                    <a:pt x="199" y="1057"/>
                  </a:lnTo>
                  <a:lnTo>
                    <a:pt x="206" y="1073"/>
                  </a:lnTo>
                  <a:lnTo>
                    <a:pt x="209" y="1081"/>
                  </a:lnTo>
                  <a:lnTo>
                    <a:pt x="212" y="1088"/>
                  </a:lnTo>
                  <a:lnTo>
                    <a:pt x="212" y="1088"/>
                  </a:lnTo>
                  <a:lnTo>
                    <a:pt x="214" y="1099"/>
                  </a:lnTo>
                  <a:lnTo>
                    <a:pt x="219" y="1114"/>
                  </a:lnTo>
                  <a:lnTo>
                    <a:pt x="224" y="1140"/>
                  </a:lnTo>
                  <a:lnTo>
                    <a:pt x="229" y="1186"/>
                  </a:lnTo>
                  <a:lnTo>
                    <a:pt x="229" y="1186"/>
                  </a:lnTo>
                  <a:lnTo>
                    <a:pt x="239" y="1246"/>
                  </a:lnTo>
                  <a:lnTo>
                    <a:pt x="249" y="1309"/>
                  </a:lnTo>
                  <a:lnTo>
                    <a:pt x="249" y="1309"/>
                  </a:lnTo>
                  <a:lnTo>
                    <a:pt x="251" y="1324"/>
                  </a:lnTo>
                  <a:lnTo>
                    <a:pt x="252" y="1339"/>
                  </a:lnTo>
                  <a:lnTo>
                    <a:pt x="251" y="1347"/>
                  </a:lnTo>
                  <a:lnTo>
                    <a:pt x="250" y="1357"/>
                  </a:lnTo>
                  <a:lnTo>
                    <a:pt x="247" y="1367"/>
                  </a:lnTo>
                  <a:lnTo>
                    <a:pt x="244" y="1378"/>
                  </a:lnTo>
                  <a:lnTo>
                    <a:pt x="244" y="1378"/>
                  </a:lnTo>
                  <a:lnTo>
                    <a:pt x="240" y="1389"/>
                  </a:lnTo>
                  <a:lnTo>
                    <a:pt x="238" y="1397"/>
                  </a:lnTo>
                  <a:lnTo>
                    <a:pt x="236" y="1401"/>
                  </a:lnTo>
                  <a:lnTo>
                    <a:pt x="234" y="1405"/>
                  </a:lnTo>
                  <a:lnTo>
                    <a:pt x="234" y="1405"/>
                  </a:lnTo>
                  <a:lnTo>
                    <a:pt x="223" y="1413"/>
                  </a:lnTo>
                  <a:lnTo>
                    <a:pt x="218" y="1416"/>
                  </a:lnTo>
                  <a:lnTo>
                    <a:pt x="218" y="1416"/>
                  </a:lnTo>
                  <a:lnTo>
                    <a:pt x="210" y="1417"/>
                  </a:lnTo>
                  <a:lnTo>
                    <a:pt x="199" y="1422"/>
                  </a:lnTo>
                  <a:lnTo>
                    <a:pt x="193" y="1426"/>
                  </a:lnTo>
                  <a:lnTo>
                    <a:pt x="189" y="1430"/>
                  </a:lnTo>
                  <a:lnTo>
                    <a:pt x="187" y="1433"/>
                  </a:lnTo>
                  <a:lnTo>
                    <a:pt x="187" y="1435"/>
                  </a:lnTo>
                  <a:lnTo>
                    <a:pt x="187" y="1437"/>
                  </a:lnTo>
                  <a:lnTo>
                    <a:pt x="187" y="1437"/>
                  </a:lnTo>
                  <a:lnTo>
                    <a:pt x="191" y="1441"/>
                  </a:lnTo>
                  <a:lnTo>
                    <a:pt x="197" y="1442"/>
                  </a:lnTo>
                  <a:lnTo>
                    <a:pt x="204" y="1445"/>
                  </a:lnTo>
                  <a:lnTo>
                    <a:pt x="213" y="1445"/>
                  </a:lnTo>
                  <a:lnTo>
                    <a:pt x="228" y="1446"/>
                  </a:lnTo>
                  <a:lnTo>
                    <a:pt x="235" y="1445"/>
                  </a:lnTo>
                  <a:lnTo>
                    <a:pt x="287" y="1442"/>
                  </a:lnTo>
                  <a:lnTo>
                    <a:pt x="287" y="1442"/>
                  </a:lnTo>
                  <a:lnTo>
                    <a:pt x="292" y="1424"/>
                  </a:lnTo>
                  <a:lnTo>
                    <a:pt x="297" y="1410"/>
                  </a:lnTo>
                  <a:lnTo>
                    <a:pt x="299" y="1406"/>
                  </a:lnTo>
                  <a:lnTo>
                    <a:pt x="302" y="1405"/>
                  </a:lnTo>
                  <a:lnTo>
                    <a:pt x="302" y="1405"/>
                  </a:lnTo>
                  <a:lnTo>
                    <a:pt x="303" y="1408"/>
                  </a:lnTo>
                  <a:lnTo>
                    <a:pt x="304" y="1411"/>
                  </a:lnTo>
                  <a:lnTo>
                    <a:pt x="305" y="1424"/>
                  </a:lnTo>
                  <a:lnTo>
                    <a:pt x="304" y="1442"/>
                  </a:lnTo>
                  <a:lnTo>
                    <a:pt x="320" y="1442"/>
                  </a:lnTo>
                  <a:lnTo>
                    <a:pt x="320" y="1442"/>
                  </a:lnTo>
                  <a:lnTo>
                    <a:pt x="320" y="1435"/>
                  </a:lnTo>
                  <a:lnTo>
                    <a:pt x="323" y="1420"/>
                  </a:lnTo>
                  <a:lnTo>
                    <a:pt x="328" y="1400"/>
                  </a:lnTo>
                  <a:lnTo>
                    <a:pt x="330" y="1390"/>
                  </a:lnTo>
                  <a:lnTo>
                    <a:pt x="334" y="1383"/>
                  </a:lnTo>
                  <a:lnTo>
                    <a:pt x="334" y="1383"/>
                  </a:lnTo>
                  <a:lnTo>
                    <a:pt x="337" y="1377"/>
                  </a:lnTo>
                  <a:lnTo>
                    <a:pt x="337" y="1369"/>
                  </a:lnTo>
                  <a:lnTo>
                    <a:pt x="337" y="1361"/>
                  </a:lnTo>
                  <a:lnTo>
                    <a:pt x="335" y="1353"/>
                  </a:lnTo>
                  <a:lnTo>
                    <a:pt x="331" y="1346"/>
                  </a:lnTo>
                  <a:lnTo>
                    <a:pt x="326" y="1340"/>
                  </a:lnTo>
                  <a:lnTo>
                    <a:pt x="320" y="1334"/>
                  </a:lnTo>
                  <a:lnTo>
                    <a:pt x="314" y="1327"/>
                  </a:lnTo>
                  <a:lnTo>
                    <a:pt x="314" y="1327"/>
                  </a:lnTo>
                  <a:lnTo>
                    <a:pt x="315" y="1329"/>
                  </a:lnTo>
                  <a:lnTo>
                    <a:pt x="310" y="1321"/>
                  </a:lnTo>
                  <a:lnTo>
                    <a:pt x="310" y="1321"/>
                  </a:lnTo>
                  <a:lnTo>
                    <a:pt x="308" y="1281"/>
                  </a:lnTo>
                  <a:lnTo>
                    <a:pt x="308" y="1247"/>
                  </a:lnTo>
                  <a:lnTo>
                    <a:pt x="310" y="1220"/>
                  </a:lnTo>
                  <a:lnTo>
                    <a:pt x="313" y="1198"/>
                  </a:lnTo>
                  <a:lnTo>
                    <a:pt x="315" y="1180"/>
                  </a:lnTo>
                  <a:lnTo>
                    <a:pt x="316" y="1160"/>
                  </a:lnTo>
                  <a:lnTo>
                    <a:pt x="315" y="1141"/>
                  </a:lnTo>
                  <a:lnTo>
                    <a:pt x="313" y="1118"/>
                  </a:lnTo>
                  <a:lnTo>
                    <a:pt x="313" y="1118"/>
                  </a:lnTo>
                  <a:lnTo>
                    <a:pt x="321" y="1135"/>
                  </a:lnTo>
                  <a:lnTo>
                    <a:pt x="339" y="1177"/>
                  </a:lnTo>
                  <a:lnTo>
                    <a:pt x="349" y="1204"/>
                  </a:lnTo>
                  <a:lnTo>
                    <a:pt x="358" y="1231"/>
                  </a:lnTo>
                  <a:lnTo>
                    <a:pt x="366" y="1260"/>
                  </a:lnTo>
                  <a:lnTo>
                    <a:pt x="371" y="1284"/>
                  </a:lnTo>
                  <a:lnTo>
                    <a:pt x="371" y="1284"/>
                  </a:lnTo>
                  <a:lnTo>
                    <a:pt x="373" y="1305"/>
                  </a:lnTo>
                  <a:lnTo>
                    <a:pt x="374" y="1321"/>
                  </a:lnTo>
                  <a:lnTo>
                    <a:pt x="374" y="1331"/>
                  </a:lnTo>
                  <a:lnTo>
                    <a:pt x="374" y="1339"/>
                  </a:lnTo>
                  <a:lnTo>
                    <a:pt x="372" y="1347"/>
                  </a:lnTo>
                  <a:lnTo>
                    <a:pt x="371" y="1352"/>
                  </a:lnTo>
                  <a:lnTo>
                    <a:pt x="369" y="1357"/>
                  </a:lnTo>
                  <a:lnTo>
                    <a:pt x="369" y="1357"/>
                  </a:lnTo>
                  <a:lnTo>
                    <a:pt x="367" y="1371"/>
                  </a:lnTo>
                  <a:lnTo>
                    <a:pt x="362" y="1387"/>
                  </a:lnTo>
                  <a:lnTo>
                    <a:pt x="358" y="1400"/>
                  </a:lnTo>
                  <a:lnTo>
                    <a:pt x="355" y="1409"/>
                  </a:lnTo>
                  <a:lnTo>
                    <a:pt x="355" y="1409"/>
                  </a:lnTo>
                  <a:lnTo>
                    <a:pt x="352" y="1414"/>
                  </a:lnTo>
                  <a:lnTo>
                    <a:pt x="350" y="1416"/>
                  </a:lnTo>
                  <a:lnTo>
                    <a:pt x="346" y="1417"/>
                  </a:lnTo>
                  <a:lnTo>
                    <a:pt x="346" y="1417"/>
                  </a:lnTo>
                  <a:lnTo>
                    <a:pt x="341" y="1421"/>
                  </a:lnTo>
                  <a:lnTo>
                    <a:pt x="337" y="1427"/>
                  </a:lnTo>
                  <a:lnTo>
                    <a:pt x="335" y="1431"/>
                  </a:lnTo>
                  <a:lnTo>
                    <a:pt x="335" y="1435"/>
                  </a:lnTo>
                  <a:lnTo>
                    <a:pt x="336" y="1438"/>
                  </a:lnTo>
                  <a:lnTo>
                    <a:pt x="340" y="1442"/>
                  </a:lnTo>
                  <a:lnTo>
                    <a:pt x="340" y="1442"/>
                  </a:lnTo>
                  <a:lnTo>
                    <a:pt x="379" y="1442"/>
                  </a:lnTo>
                  <a:lnTo>
                    <a:pt x="409" y="1442"/>
                  </a:lnTo>
                  <a:lnTo>
                    <a:pt x="420" y="1441"/>
                  </a:lnTo>
                  <a:lnTo>
                    <a:pt x="426" y="1441"/>
                  </a:lnTo>
                  <a:lnTo>
                    <a:pt x="426" y="1441"/>
                  </a:lnTo>
                  <a:lnTo>
                    <a:pt x="429" y="1432"/>
                  </a:lnTo>
                  <a:lnTo>
                    <a:pt x="430" y="1427"/>
                  </a:lnTo>
                  <a:lnTo>
                    <a:pt x="432" y="1424"/>
                  </a:lnTo>
                  <a:lnTo>
                    <a:pt x="432" y="1424"/>
                  </a:lnTo>
                  <a:lnTo>
                    <a:pt x="434" y="1424"/>
                  </a:lnTo>
                  <a:lnTo>
                    <a:pt x="434" y="1425"/>
                  </a:lnTo>
                  <a:lnTo>
                    <a:pt x="435" y="1431"/>
                  </a:lnTo>
                  <a:lnTo>
                    <a:pt x="434" y="1441"/>
                  </a:lnTo>
                  <a:lnTo>
                    <a:pt x="442" y="1441"/>
                  </a:lnTo>
                  <a:lnTo>
                    <a:pt x="442" y="1441"/>
                  </a:lnTo>
                  <a:lnTo>
                    <a:pt x="443" y="1433"/>
                  </a:lnTo>
                  <a:lnTo>
                    <a:pt x="445" y="1415"/>
                  </a:lnTo>
                  <a:lnTo>
                    <a:pt x="447" y="1404"/>
                  </a:lnTo>
                  <a:lnTo>
                    <a:pt x="450" y="1394"/>
                  </a:lnTo>
                  <a:lnTo>
                    <a:pt x="453" y="1384"/>
                  </a:lnTo>
                  <a:lnTo>
                    <a:pt x="457" y="1377"/>
                  </a:lnTo>
                  <a:lnTo>
                    <a:pt x="457" y="1377"/>
                  </a:lnTo>
                  <a:lnTo>
                    <a:pt x="458" y="1376"/>
                  </a:lnTo>
                  <a:lnTo>
                    <a:pt x="461" y="1369"/>
                  </a:lnTo>
                  <a:lnTo>
                    <a:pt x="461" y="1366"/>
                  </a:lnTo>
                  <a:lnTo>
                    <a:pt x="461" y="1361"/>
                  </a:lnTo>
                  <a:lnTo>
                    <a:pt x="459" y="1355"/>
                  </a:lnTo>
                  <a:lnTo>
                    <a:pt x="457" y="1348"/>
                  </a:lnTo>
                  <a:lnTo>
                    <a:pt x="457" y="1348"/>
                  </a:lnTo>
                  <a:lnTo>
                    <a:pt x="452" y="1335"/>
                  </a:lnTo>
                  <a:lnTo>
                    <a:pt x="447" y="1327"/>
                  </a:lnTo>
                  <a:lnTo>
                    <a:pt x="443" y="1324"/>
                  </a:lnTo>
                  <a:lnTo>
                    <a:pt x="442" y="1323"/>
                  </a:lnTo>
                  <a:lnTo>
                    <a:pt x="442" y="1323"/>
                  </a:lnTo>
                  <a:lnTo>
                    <a:pt x="435" y="1318"/>
                  </a:lnTo>
                  <a:lnTo>
                    <a:pt x="430" y="1311"/>
                  </a:lnTo>
                  <a:lnTo>
                    <a:pt x="427" y="1304"/>
                  </a:lnTo>
                  <a:lnTo>
                    <a:pt x="427" y="1304"/>
                  </a:lnTo>
                  <a:lnTo>
                    <a:pt x="426" y="1297"/>
                  </a:lnTo>
                  <a:lnTo>
                    <a:pt x="426" y="1281"/>
                  </a:lnTo>
                  <a:lnTo>
                    <a:pt x="426" y="1233"/>
                  </a:lnTo>
                  <a:lnTo>
                    <a:pt x="425" y="1172"/>
                  </a:lnTo>
                  <a:lnTo>
                    <a:pt x="424" y="1140"/>
                  </a:lnTo>
                  <a:lnTo>
                    <a:pt x="420" y="1109"/>
                  </a:lnTo>
                  <a:lnTo>
                    <a:pt x="420" y="1109"/>
                  </a:lnTo>
                  <a:lnTo>
                    <a:pt x="415" y="1088"/>
                  </a:lnTo>
                  <a:lnTo>
                    <a:pt x="408" y="1069"/>
                  </a:lnTo>
                  <a:lnTo>
                    <a:pt x="400" y="1051"/>
                  </a:lnTo>
                  <a:lnTo>
                    <a:pt x="393" y="1038"/>
                  </a:lnTo>
                  <a:lnTo>
                    <a:pt x="378" y="1014"/>
                  </a:lnTo>
                  <a:lnTo>
                    <a:pt x="374" y="1006"/>
                  </a:lnTo>
                  <a:lnTo>
                    <a:pt x="372" y="1000"/>
                  </a:lnTo>
                  <a:lnTo>
                    <a:pt x="372" y="1000"/>
                  </a:lnTo>
                  <a:lnTo>
                    <a:pt x="372" y="1000"/>
                  </a:lnTo>
                  <a:lnTo>
                    <a:pt x="372" y="1000"/>
                  </a:lnTo>
                  <a:lnTo>
                    <a:pt x="372" y="1000"/>
                  </a:lnTo>
                  <a:lnTo>
                    <a:pt x="372" y="1000"/>
                  </a:lnTo>
                  <a:lnTo>
                    <a:pt x="374" y="997"/>
                  </a:lnTo>
                  <a:lnTo>
                    <a:pt x="376" y="990"/>
                  </a:lnTo>
                  <a:lnTo>
                    <a:pt x="382" y="966"/>
                  </a:lnTo>
                  <a:lnTo>
                    <a:pt x="387" y="938"/>
                  </a:lnTo>
                  <a:lnTo>
                    <a:pt x="390" y="912"/>
                  </a:lnTo>
                  <a:lnTo>
                    <a:pt x="390" y="912"/>
                  </a:lnTo>
                  <a:lnTo>
                    <a:pt x="392" y="892"/>
                  </a:lnTo>
                  <a:lnTo>
                    <a:pt x="395" y="876"/>
                  </a:lnTo>
                  <a:lnTo>
                    <a:pt x="402" y="848"/>
                  </a:lnTo>
                  <a:lnTo>
                    <a:pt x="409" y="827"/>
                  </a:lnTo>
                  <a:lnTo>
                    <a:pt x="416" y="810"/>
                  </a:lnTo>
                  <a:lnTo>
                    <a:pt x="422" y="795"/>
                  </a:lnTo>
                  <a:lnTo>
                    <a:pt x="427" y="783"/>
                  </a:lnTo>
                  <a:lnTo>
                    <a:pt x="431" y="768"/>
                  </a:lnTo>
                  <a:lnTo>
                    <a:pt x="432" y="760"/>
                  </a:lnTo>
                  <a:lnTo>
                    <a:pt x="432" y="750"/>
                  </a:lnTo>
                  <a:lnTo>
                    <a:pt x="432" y="750"/>
                  </a:lnTo>
                  <a:lnTo>
                    <a:pt x="432" y="722"/>
                  </a:lnTo>
                  <a:lnTo>
                    <a:pt x="432" y="722"/>
                  </a:lnTo>
                  <a:lnTo>
                    <a:pt x="435" y="721"/>
                  </a:lnTo>
                  <a:lnTo>
                    <a:pt x="435" y="721"/>
                  </a:lnTo>
                  <a:lnTo>
                    <a:pt x="445" y="716"/>
                  </a:lnTo>
                  <a:lnTo>
                    <a:pt x="450" y="713"/>
                  </a:lnTo>
                  <a:lnTo>
                    <a:pt x="453" y="710"/>
                  </a:lnTo>
                  <a:lnTo>
                    <a:pt x="453" y="710"/>
                  </a:lnTo>
                  <a:lnTo>
                    <a:pt x="455" y="704"/>
                  </a:lnTo>
                  <a:lnTo>
                    <a:pt x="453" y="693"/>
                  </a:lnTo>
                  <a:lnTo>
                    <a:pt x="450" y="662"/>
                  </a:lnTo>
                  <a:lnTo>
                    <a:pt x="446" y="628"/>
                  </a:lnTo>
                  <a:lnTo>
                    <a:pt x="443" y="607"/>
                  </a:lnTo>
                  <a:lnTo>
                    <a:pt x="443" y="607"/>
                  </a:lnTo>
                  <a:lnTo>
                    <a:pt x="442" y="600"/>
                  </a:lnTo>
                  <a:lnTo>
                    <a:pt x="440" y="590"/>
                  </a:lnTo>
                  <a:lnTo>
                    <a:pt x="432" y="567"/>
                  </a:lnTo>
                  <a:lnTo>
                    <a:pt x="425" y="545"/>
                  </a:lnTo>
                  <a:lnTo>
                    <a:pt x="421" y="530"/>
                  </a:lnTo>
                  <a:lnTo>
                    <a:pt x="421" y="530"/>
                  </a:lnTo>
                  <a:lnTo>
                    <a:pt x="420" y="526"/>
                  </a:lnTo>
                  <a:lnTo>
                    <a:pt x="418" y="521"/>
                  </a:lnTo>
                  <a:lnTo>
                    <a:pt x="413" y="511"/>
                  </a:lnTo>
                  <a:lnTo>
                    <a:pt x="406" y="500"/>
                  </a:lnTo>
                  <a:lnTo>
                    <a:pt x="406" y="500"/>
                  </a:lnTo>
                  <a:lnTo>
                    <a:pt x="411" y="498"/>
                  </a:lnTo>
                  <a:lnTo>
                    <a:pt x="424" y="493"/>
                  </a:lnTo>
                  <a:lnTo>
                    <a:pt x="430" y="490"/>
                  </a:lnTo>
                  <a:lnTo>
                    <a:pt x="436" y="487"/>
                  </a:lnTo>
                  <a:lnTo>
                    <a:pt x="441" y="482"/>
                  </a:lnTo>
                  <a:lnTo>
                    <a:pt x="443" y="477"/>
                  </a:lnTo>
                  <a:lnTo>
                    <a:pt x="443" y="477"/>
                  </a:lnTo>
                  <a:lnTo>
                    <a:pt x="448" y="463"/>
                  </a:lnTo>
                  <a:lnTo>
                    <a:pt x="456" y="446"/>
                  </a:lnTo>
                  <a:lnTo>
                    <a:pt x="464" y="429"/>
                  </a:lnTo>
                  <a:lnTo>
                    <a:pt x="472" y="414"/>
                  </a:lnTo>
                  <a:lnTo>
                    <a:pt x="472" y="414"/>
                  </a:lnTo>
                  <a:lnTo>
                    <a:pt x="476" y="406"/>
                  </a:lnTo>
                  <a:lnTo>
                    <a:pt x="478" y="397"/>
                  </a:lnTo>
                  <a:lnTo>
                    <a:pt x="483" y="371"/>
                  </a:lnTo>
                  <a:lnTo>
                    <a:pt x="487" y="346"/>
                  </a:lnTo>
                  <a:lnTo>
                    <a:pt x="489" y="336"/>
                  </a:lnTo>
                  <a:lnTo>
                    <a:pt x="490" y="330"/>
                  </a:lnTo>
                  <a:lnTo>
                    <a:pt x="490" y="330"/>
                  </a:lnTo>
                  <a:lnTo>
                    <a:pt x="493" y="323"/>
                  </a:lnTo>
                  <a:lnTo>
                    <a:pt x="493" y="314"/>
                  </a:lnTo>
                  <a:lnTo>
                    <a:pt x="494" y="291"/>
                  </a:lnTo>
                  <a:lnTo>
                    <a:pt x="493" y="270"/>
                  </a:lnTo>
                  <a:lnTo>
                    <a:pt x="492" y="261"/>
                  </a:lnTo>
                  <a:lnTo>
                    <a:pt x="489" y="256"/>
                  </a:lnTo>
                  <a:close/>
                  <a:moveTo>
                    <a:pt x="416" y="92"/>
                  </a:moveTo>
                  <a:lnTo>
                    <a:pt x="416" y="92"/>
                  </a:lnTo>
                  <a:lnTo>
                    <a:pt x="419" y="92"/>
                  </a:lnTo>
                  <a:lnTo>
                    <a:pt x="421" y="93"/>
                  </a:lnTo>
                  <a:lnTo>
                    <a:pt x="421" y="98"/>
                  </a:lnTo>
                  <a:lnTo>
                    <a:pt x="421" y="98"/>
                  </a:lnTo>
                  <a:lnTo>
                    <a:pt x="420" y="103"/>
                  </a:lnTo>
                  <a:lnTo>
                    <a:pt x="419" y="109"/>
                  </a:lnTo>
                  <a:lnTo>
                    <a:pt x="419" y="109"/>
                  </a:lnTo>
                  <a:lnTo>
                    <a:pt x="416" y="113"/>
                  </a:lnTo>
                  <a:lnTo>
                    <a:pt x="415" y="114"/>
                  </a:lnTo>
                  <a:lnTo>
                    <a:pt x="415" y="114"/>
                  </a:lnTo>
                  <a:lnTo>
                    <a:pt x="414" y="114"/>
                  </a:lnTo>
                  <a:lnTo>
                    <a:pt x="414" y="114"/>
                  </a:lnTo>
                  <a:lnTo>
                    <a:pt x="413" y="112"/>
                  </a:lnTo>
                  <a:lnTo>
                    <a:pt x="413" y="112"/>
                  </a:lnTo>
                  <a:lnTo>
                    <a:pt x="411" y="104"/>
                  </a:lnTo>
                  <a:lnTo>
                    <a:pt x="410" y="97"/>
                  </a:lnTo>
                  <a:lnTo>
                    <a:pt x="410" y="97"/>
                  </a:lnTo>
                  <a:lnTo>
                    <a:pt x="410" y="96"/>
                  </a:lnTo>
                  <a:lnTo>
                    <a:pt x="413" y="93"/>
                  </a:lnTo>
                  <a:lnTo>
                    <a:pt x="416" y="92"/>
                  </a:lnTo>
                  <a:close/>
                  <a:moveTo>
                    <a:pt x="382" y="169"/>
                  </a:moveTo>
                  <a:lnTo>
                    <a:pt x="382" y="169"/>
                  </a:lnTo>
                  <a:lnTo>
                    <a:pt x="384" y="167"/>
                  </a:lnTo>
                  <a:lnTo>
                    <a:pt x="389" y="165"/>
                  </a:lnTo>
                  <a:lnTo>
                    <a:pt x="389" y="165"/>
                  </a:lnTo>
                  <a:lnTo>
                    <a:pt x="394" y="162"/>
                  </a:lnTo>
                  <a:lnTo>
                    <a:pt x="398" y="159"/>
                  </a:lnTo>
                  <a:lnTo>
                    <a:pt x="398" y="159"/>
                  </a:lnTo>
                  <a:lnTo>
                    <a:pt x="403" y="151"/>
                  </a:lnTo>
                  <a:lnTo>
                    <a:pt x="408" y="144"/>
                  </a:lnTo>
                  <a:lnTo>
                    <a:pt x="408" y="144"/>
                  </a:lnTo>
                  <a:lnTo>
                    <a:pt x="409" y="145"/>
                  </a:lnTo>
                  <a:lnTo>
                    <a:pt x="410" y="146"/>
                  </a:lnTo>
                  <a:lnTo>
                    <a:pt x="409" y="149"/>
                  </a:lnTo>
                  <a:lnTo>
                    <a:pt x="409" y="149"/>
                  </a:lnTo>
                  <a:lnTo>
                    <a:pt x="409" y="155"/>
                  </a:lnTo>
                  <a:lnTo>
                    <a:pt x="406" y="161"/>
                  </a:lnTo>
                  <a:lnTo>
                    <a:pt x="406" y="161"/>
                  </a:lnTo>
                  <a:lnTo>
                    <a:pt x="405" y="166"/>
                  </a:lnTo>
                  <a:lnTo>
                    <a:pt x="403" y="171"/>
                  </a:lnTo>
                  <a:lnTo>
                    <a:pt x="403" y="171"/>
                  </a:lnTo>
                  <a:lnTo>
                    <a:pt x="400" y="173"/>
                  </a:lnTo>
                  <a:lnTo>
                    <a:pt x="398" y="175"/>
                  </a:lnTo>
                  <a:lnTo>
                    <a:pt x="397" y="175"/>
                  </a:lnTo>
                  <a:lnTo>
                    <a:pt x="397" y="175"/>
                  </a:lnTo>
                  <a:lnTo>
                    <a:pt x="393" y="176"/>
                  </a:lnTo>
                  <a:lnTo>
                    <a:pt x="389" y="178"/>
                  </a:lnTo>
                  <a:lnTo>
                    <a:pt x="389" y="178"/>
                  </a:lnTo>
                  <a:lnTo>
                    <a:pt x="386" y="182"/>
                  </a:lnTo>
                  <a:lnTo>
                    <a:pt x="384" y="183"/>
                  </a:lnTo>
                  <a:lnTo>
                    <a:pt x="382" y="183"/>
                  </a:lnTo>
                  <a:lnTo>
                    <a:pt x="382" y="183"/>
                  </a:lnTo>
                  <a:lnTo>
                    <a:pt x="381" y="182"/>
                  </a:lnTo>
                  <a:lnTo>
                    <a:pt x="381" y="181"/>
                  </a:lnTo>
                  <a:lnTo>
                    <a:pt x="381" y="177"/>
                  </a:lnTo>
                  <a:lnTo>
                    <a:pt x="381" y="177"/>
                  </a:lnTo>
                  <a:lnTo>
                    <a:pt x="381" y="172"/>
                  </a:lnTo>
                  <a:lnTo>
                    <a:pt x="382" y="169"/>
                  </a:lnTo>
                  <a:close/>
                  <a:moveTo>
                    <a:pt x="283" y="194"/>
                  </a:moveTo>
                  <a:lnTo>
                    <a:pt x="283" y="194"/>
                  </a:lnTo>
                  <a:lnTo>
                    <a:pt x="286" y="194"/>
                  </a:lnTo>
                  <a:lnTo>
                    <a:pt x="288" y="196"/>
                  </a:lnTo>
                  <a:lnTo>
                    <a:pt x="288" y="196"/>
                  </a:lnTo>
                  <a:lnTo>
                    <a:pt x="293" y="202"/>
                  </a:lnTo>
                  <a:lnTo>
                    <a:pt x="293" y="202"/>
                  </a:lnTo>
                  <a:lnTo>
                    <a:pt x="296" y="209"/>
                  </a:lnTo>
                  <a:lnTo>
                    <a:pt x="298" y="217"/>
                  </a:lnTo>
                  <a:lnTo>
                    <a:pt x="298" y="217"/>
                  </a:lnTo>
                  <a:lnTo>
                    <a:pt x="299" y="222"/>
                  </a:lnTo>
                  <a:lnTo>
                    <a:pt x="299" y="222"/>
                  </a:lnTo>
                  <a:lnTo>
                    <a:pt x="299" y="225"/>
                  </a:lnTo>
                  <a:lnTo>
                    <a:pt x="299" y="225"/>
                  </a:lnTo>
                  <a:lnTo>
                    <a:pt x="298" y="226"/>
                  </a:lnTo>
                  <a:lnTo>
                    <a:pt x="296" y="226"/>
                  </a:lnTo>
                  <a:lnTo>
                    <a:pt x="294" y="225"/>
                  </a:lnTo>
                  <a:lnTo>
                    <a:pt x="292" y="224"/>
                  </a:lnTo>
                  <a:lnTo>
                    <a:pt x="292" y="224"/>
                  </a:lnTo>
                  <a:lnTo>
                    <a:pt x="286" y="213"/>
                  </a:lnTo>
                  <a:lnTo>
                    <a:pt x="278" y="198"/>
                  </a:lnTo>
                  <a:lnTo>
                    <a:pt x="278" y="198"/>
                  </a:lnTo>
                  <a:lnTo>
                    <a:pt x="277" y="193"/>
                  </a:lnTo>
                  <a:lnTo>
                    <a:pt x="277" y="193"/>
                  </a:lnTo>
                  <a:lnTo>
                    <a:pt x="283" y="194"/>
                  </a:lnTo>
                  <a:close/>
                  <a:moveTo>
                    <a:pt x="256" y="196"/>
                  </a:moveTo>
                  <a:lnTo>
                    <a:pt x="256" y="196"/>
                  </a:lnTo>
                  <a:lnTo>
                    <a:pt x="265" y="194"/>
                  </a:lnTo>
                  <a:lnTo>
                    <a:pt x="265" y="194"/>
                  </a:lnTo>
                  <a:lnTo>
                    <a:pt x="265" y="194"/>
                  </a:lnTo>
                  <a:lnTo>
                    <a:pt x="265" y="194"/>
                  </a:lnTo>
                  <a:lnTo>
                    <a:pt x="272" y="214"/>
                  </a:lnTo>
                  <a:lnTo>
                    <a:pt x="278" y="228"/>
                  </a:lnTo>
                  <a:lnTo>
                    <a:pt x="278" y="228"/>
                  </a:lnTo>
                  <a:lnTo>
                    <a:pt x="277" y="229"/>
                  </a:lnTo>
                  <a:lnTo>
                    <a:pt x="276" y="228"/>
                  </a:lnTo>
                  <a:lnTo>
                    <a:pt x="271" y="219"/>
                  </a:lnTo>
                  <a:lnTo>
                    <a:pt x="260" y="201"/>
                  </a:lnTo>
                  <a:lnTo>
                    <a:pt x="260" y="201"/>
                  </a:lnTo>
                  <a:lnTo>
                    <a:pt x="256" y="196"/>
                  </a:lnTo>
                  <a:lnTo>
                    <a:pt x="256" y="196"/>
                  </a:lnTo>
                  <a:lnTo>
                    <a:pt x="256" y="196"/>
                  </a:lnTo>
                  <a:close/>
                </a:path>
              </a:pathLst>
            </a:custGeom>
            <a:solidFill>
              <a:srgbClr val="00B7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grpSp>
        <p:nvGrpSpPr>
          <p:cNvPr id="73" name="Grupp 72"/>
          <p:cNvGrpSpPr/>
          <p:nvPr/>
        </p:nvGrpSpPr>
        <p:grpSpPr>
          <a:xfrm>
            <a:off x="822913" y="561251"/>
            <a:ext cx="2193379" cy="1421213"/>
            <a:chOff x="822913" y="561251"/>
            <a:chExt cx="2193379" cy="1421213"/>
          </a:xfrm>
        </p:grpSpPr>
        <p:sp>
          <p:nvSpPr>
            <p:cNvPr id="50" name="Rektangel med rundade hörn 5"/>
            <p:cNvSpPr/>
            <p:nvPr/>
          </p:nvSpPr>
          <p:spPr>
            <a:xfrm>
              <a:off x="822913" y="561251"/>
              <a:ext cx="2025412" cy="1421213"/>
            </a:xfrm>
            <a:prstGeom prst="roundRect">
              <a:avLst>
                <a:gd name="adj" fmla="val 6336"/>
              </a:avLst>
            </a:prstGeom>
            <a:solidFill>
              <a:srgbClr val="00B7DD"/>
            </a:solidFill>
            <a:ln w="25400" cap="flat" cmpd="sng" algn="ctr">
              <a:noFill/>
              <a:prstDash val="solid"/>
            </a:ln>
            <a:effectLst/>
          </p:spPr>
          <p:txBody>
            <a:bodyPr lIns="72000" tIns="72000" rIns="0" bIns="0" rtlCol="0" anchor="t"/>
            <a:lstStyle/>
            <a:p>
              <a:pPr lvl="0">
                <a:lnSpc>
                  <a:spcPct val="50000"/>
                </a:lnSpc>
                <a:defRPr/>
              </a:pPr>
              <a:endParaRPr lang="sv-SE" b="1" kern="0" spc="-15" dirty="0">
                <a:solidFill>
                  <a:schemeClr val="bg1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51" name="Platshållare för innehåll 2"/>
            <p:cNvSpPr txBox="1">
              <a:spLocks/>
            </p:cNvSpPr>
            <p:nvPr/>
          </p:nvSpPr>
          <p:spPr>
            <a:xfrm>
              <a:off x="945452" y="1166101"/>
              <a:ext cx="1902873" cy="74016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marL="358775" indent="-358775" algn="l" defTabSz="914400" rtl="0" eaLnBrk="1" latinLnBrk="0" hangingPunct="1">
                <a:spcBef>
                  <a:spcPts val="1200"/>
                </a:spcBef>
                <a:buFontTx/>
                <a:buBlip>
                  <a:blip r:embed="rId3"/>
                </a:buBlip>
                <a:tabLst/>
                <a:defRPr lang="sv-SE" sz="1600" kern="1200">
                  <a:solidFill>
                    <a:srgbClr val="0083AD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541338" indent="-180000" algn="l" defTabSz="914400" rtl="0" eaLnBrk="1" latinLnBrk="0" hangingPunct="1">
                <a:spcBef>
                  <a:spcPts val="200"/>
                </a:spcBef>
                <a:buFont typeface="Arial" pitchFamily="34" charset="0"/>
                <a:buChar char="–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lang="en-GB" sz="1600" b="0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spcBef>
                  <a:spcPts val="0"/>
                </a:spcBef>
                <a:buFontTx/>
                <a:buNone/>
              </a:pPr>
              <a:r>
                <a:rPr lang="sv-SE" sz="18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Basic information</a:t>
              </a:r>
              <a:br>
                <a:rPr lang="sv-SE" sz="18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sv-SE" sz="18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on front page, </a:t>
              </a:r>
              <a:r>
                <a:rPr lang="sv-SE" sz="1800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details</a:t>
              </a:r>
              <a:r>
                <a:rPr lang="sv-SE" sz="18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on the back</a:t>
              </a:r>
            </a:p>
          </p:txBody>
        </p:sp>
        <p:sp>
          <p:nvSpPr>
            <p:cNvPr id="52" name="Platshållare för innehåll 2"/>
            <p:cNvSpPr txBox="1">
              <a:spLocks/>
            </p:cNvSpPr>
            <p:nvPr/>
          </p:nvSpPr>
          <p:spPr>
            <a:xfrm>
              <a:off x="945452" y="677177"/>
              <a:ext cx="1796964" cy="488757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marL="358775" indent="-358775" algn="l" defTabSz="914400" rtl="0" eaLnBrk="1" latinLnBrk="0" hangingPunct="1">
                <a:spcBef>
                  <a:spcPts val="1200"/>
                </a:spcBef>
                <a:buFontTx/>
                <a:buBlip>
                  <a:blip r:embed="rId3"/>
                </a:buBlip>
                <a:tabLst/>
                <a:defRPr lang="sv-SE" sz="1600" kern="1200">
                  <a:solidFill>
                    <a:srgbClr val="0083AD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541338" indent="-180000" algn="l" defTabSz="914400" rtl="0" eaLnBrk="1" latinLnBrk="0" hangingPunct="1">
                <a:spcBef>
                  <a:spcPts val="200"/>
                </a:spcBef>
                <a:buFont typeface="Arial" pitchFamily="34" charset="0"/>
                <a:buChar char="–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lang="en-GB" sz="1600" b="0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900"/>
                </a:lnSpc>
                <a:buFontTx/>
                <a:buNone/>
              </a:pPr>
              <a:r>
                <a:rPr lang="sv-SE" sz="1800" b="1" dirty="0" smtClean="0">
                  <a:solidFill>
                    <a:srgbClr val="F9A533"/>
                  </a:solidFill>
                  <a:latin typeface="Calibri" panose="020F0502020204030204" pitchFamily="34" charset="0"/>
                </a:rPr>
                <a:t>INSIGHTS INFORMATION</a:t>
              </a:r>
              <a:endParaRPr lang="sv-SE" sz="1800" b="1" dirty="0">
                <a:solidFill>
                  <a:srgbClr val="F9A53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" name="Rektangel med rundade hörn 4"/>
            <p:cNvSpPr/>
            <p:nvPr/>
          </p:nvSpPr>
          <p:spPr>
            <a:xfrm rot="13500000">
              <a:off x="2739327" y="844072"/>
              <a:ext cx="281070" cy="272861"/>
            </a:xfrm>
            <a:custGeom>
              <a:avLst/>
              <a:gdLst>
                <a:gd name="connsiteX0" fmla="*/ 0 w 517675"/>
                <a:gd name="connsiteY0" fmla="*/ 47543 h 517675"/>
                <a:gd name="connsiteX1" fmla="*/ 47543 w 517675"/>
                <a:gd name="connsiteY1" fmla="*/ 0 h 517675"/>
                <a:gd name="connsiteX2" fmla="*/ 470132 w 517675"/>
                <a:gd name="connsiteY2" fmla="*/ 0 h 517675"/>
                <a:gd name="connsiteX3" fmla="*/ 517675 w 517675"/>
                <a:gd name="connsiteY3" fmla="*/ 47543 h 517675"/>
                <a:gd name="connsiteX4" fmla="*/ 517675 w 517675"/>
                <a:gd name="connsiteY4" fmla="*/ 470132 h 517675"/>
                <a:gd name="connsiteX5" fmla="*/ 470132 w 517675"/>
                <a:gd name="connsiteY5" fmla="*/ 517675 h 517675"/>
                <a:gd name="connsiteX6" fmla="*/ 47543 w 517675"/>
                <a:gd name="connsiteY6" fmla="*/ 517675 h 517675"/>
                <a:gd name="connsiteX7" fmla="*/ 0 w 517675"/>
                <a:gd name="connsiteY7" fmla="*/ 470132 h 517675"/>
                <a:gd name="connsiteX8" fmla="*/ 0 w 517675"/>
                <a:gd name="connsiteY8" fmla="*/ 47543 h 517675"/>
                <a:gd name="connsiteX0" fmla="*/ 0 w 523646"/>
                <a:gd name="connsiteY0" fmla="*/ 47543 h 517675"/>
                <a:gd name="connsiteX1" fmla="*/ 47543 w 523646"/>
                <a:gd name="connsiteY1" fmla="*/ 0 h 517675"/>
                <a:gd name="connsiteX2" fmla="*/ 470132 w 523646"/>
                <a:gd name="connsiteY2" fmla="*/ 0 h 517675"/>
                <a:gd name="connsiteX3" fmla="*/ 517675 w 523646"/>
                <a:gd name="connsiteY3" fmla="*/ 470132 h 517675"/>
                <a:gd name="connsiteX4" fmla="*/ 470132 w 523646"/>
                <a:gd name="connsiteY4" fmla="*/ 517675 h 517675"/>
                <a:gd name="connsiteX5" fmla="*/ 47543 w 523646"/>
                <a:gd name="connsiteY5" fmla="*/ 517675 h 517675"/>
                <a:gd name="connsiteX6" fmla="*/ 0 w 523646"/>
                <a:gd name="connsiteY6" fmla="*/ 470132 h 517675"/>
                <a:gd name="connsiteX7" fmla="*/ 0 w 523646"/>
                <a:gd name="connsiteY7" fmla="*/ 47543 h 517675"/>
                <a:gd name="connsiteX0" fmla="*/ 0 w 517675"/>
                <a:gd name="connsiteY0" fmla="*/ 47543 h 517675"/>
                <a:gd name="connsiteX1" fmla="*/ 47543 w 517675"/>
                <a:gd name="connsiteY1" fmla="*/ 0 h 517675"/>
                <a:gd name="connsiteX2" fmla="*/ 517675 w 517675"/>
                <a:gd name="connsiteY2" fmla="*/ 470132 h 517675"/>
                <a:gd name="connsiteX3" fmla="*/ 470132 w 517675"/>
                <a:gd name="connsiteY3" fmla="*/ 517675 h 517675"/>
                <a:gd name="connsiteX4" fmla="*/ 47543 w 517675"/>
                <a:gd name="connsiteY4" fmla="*/ 517675 h 517675"/>
                <a:gd name="connsiteX5" fmla="*/ 0 w 517675"/>
                <a:gd name="connsiteY5" fmla="*/ 470132 h 517675"/>
                <a:gd name="connsiteX6" fmla="*/ 0 w 517675"/>
                <a:gd name="connsiteY6" fmla="*/ 47543 h 517675"/>
                <a:gd name="connsiteX0" fmla="*/ 0 w 517675"/>
                <a:gd name="connsiteY0" fmla="*/ 12779 h 482911"/>
                <a:gd name="connsiteX1" fmla="*/ 99108 w 517675"/>
                <a:gd name="connsiteY1" fmla="*/ 8867 h 482911"/>
                <a:gd name="connsiteX2" fmla="*/ 517675 w 517675"/>
                <a:gd name="connsiteY2" fmla="*/ 435368 h 482911"/>
                <a:gd name="connsiteX3" fmla="*/ 470132 w 517675"/>
                <a:gd name="connsiteY3" fmla="*/ 482911 h 482911"/>
                <a:gd name="connsiteX4" fmla="*/ 47543 w 517675"/>
                <a:gd name="connsiteY4" fmla="*/ 482911 h 482911"/>
                <a:gd name="connsiteX5" fmla="*/ 0 w 517675"/>
                <a:gd name="connsiteY5" fmla="*/ 435368 h 482911"/>
                <a:gd name="connsiteX6" fmla="*/ 0 w 517675"/>
                <a:gd name="connsiteY6" fmla="*/ 12779 h 482911"/>
                <a:gd name="connsiteX0" fmla="*/ 39666 w 517675"/>
                <a:gd name="connsiteY0" fmla="*/ 43577 h 474043"/>
                <a:gd name="connsiteX1" fmla="*/ 99108 w 517675"/>
                <a:gd name="connsiteY1" fmla="*/ -1 h 474043"/>
                <a:gd name="connsiteX2" fmla="*/ 517675 w 517675"/>
                <a:gd name="connsiteY2" fmla="*/ 426500 h 474043"/>
                <a:gd name="connsiteX3" fmla="*/ 470132 w 517675"/>
                <a:gd name="connsiteY3" fmla="*/ 474043 h 474043"/>
                <a:gd name="connsiteX4" fmla="*/ 47543 w 517675"/>
                <a:gd name="connsiteY4" fmla="*/ 474043 h 474043"/>
                <a:gd name="connsiteX5" fmla="*/ 0 w 517675"/>
                <a:gd name="connsiteY5" fmla="*/ 426500 h 474043"/>
                <a:gd name="connsiteX6" fmla="*/ 39666 w 517675"/>
                <a:gd name="connsiteY6" fmla="*/ 43577 h 474043"/>
                <a:gd name="connsiteX0" fmla="*/ 39666 w 517675"/>
                <a:gd name="connsiteY0" fmla="*/ 83129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39666 w 517675"/>
                <a:gd name="connsiteY6" fmla="*/ 83129 h 513595"/>
                <a:gd name="connsiteX0" fmla="*/ 154361 w 517675"/>
                <a:gd name="connsiteY0" fmla="*/ 110814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54361 w 517675"/>
                <a:gd name="connsiteY6" fmla="*/ 110814 h 513595"/>
                <a:gd name="connsiteX0" fmla="*/ 118767 w 517675"/>
                <a:gd name="connsiteY0" fmla="*/ 63353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18767 w 517675"/>
                <a:gd name="connsiteY6" fmla="*/ 63353 h 513595"/>
                <a:gd name="connsiteX0" fmla="*/ 118767 w 517675"/>
                <a:gd name="connsiteY0" fmla="*/ 63353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18767 w 517675"/>
                <a:gd name="connsiteY6" fmla="*/ 63353 h 513595"/>
                <a:gd name="connsiteX0" fmla="*/ 231485 w 517675"/>
                <a:gd name="connsiteY0" fmla="*/ 168161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231485 w 517675"/>
                <a:gd name="connsiteY6" fmla="*/ 168161 h 513595"/>
                <a:gd name="connsiteX0" fmla="*/ 116789 w 517675"/>
                <a:gd name="connsiteY0" fmla="*/ 61375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16789 w 517675"/>
                <a:gd name="connsiteY6" fmla="*/ 61375 h 513595"/>
                <a:gd name="connsiteX0" fmla="*/ 116789 w 517675"/>
                <a:gd name="connsiteY0" fmla="*/ 47616 h 499836"/>
                <a:gd name="connsiteX1" fmla="*/ 160411 w 517675"/>
                <a:gd name="connsiteY1" fmla="*/ 7993 h 499836"/>
                <a:gd name="connsiteX2" fmla="*/ 517675 w 517675"/>
                <a:gd name="connsiteY2" fmla="*/ 452293 h 499836"/>
                <a:gd name="connsiteX3" fmla="*/ 470132 w 517675"/>
                <a:gd name="connsiteY3" fmla="*/ 499836 h 499836"/>
                <a:gd name="connsiteX4" fmla="*/ 47543 w 517675"/>
                <a:gd name="connsiteY4" fmla="*/ 499836 h 499836"/>
                <a:gd name="connsiteX5" fmla="*/ 0 w 517675"/>
                <a:gd name="connsiteY5" fmla="*/ 452293 h 499836"/>
                <a:gd name="connsiteX6" fmla="*/ 116789 w 517675"/>
                <a:gd name="connsiteY6" fmla="*/ 47616 h 499836"/>
                <a:gd name="connsiteX0" fmla="*/ 116789 w 517675"/>
                <a:gd name="connsiteY0" fmla="*/ 111864 h 564084"/>
                <a:gd name="connsiteX1" fmla="*/ 160411 w 517675"/>
                <a:gd name="connsiteY1" fmla="*/ 72241 h 564084"/>
                <a:gd name="connsiteX2" fmla="*/ 517675 w 517675"/>
                <a:gd name="connsiteY2" fmla="*/ 516541 h 564084"/>
                <a:gd name="connsiteX3" fmla="*/ 470132 w 517675"/>
                <a:gd name="connsiteY3" fmla="*/ 564084 h 564084"/>
                <a:gd name="connsiteX4" fmla="*/ 47543 w 517675"/>
                <a:gd name="connsiteY4" fmla="*/ 564084 h 564084"/>
                <a:gd name="connsiteX5" fmla="*/ 0 w 517675"/>
                <a:gd name="connsiteY5" fmla="*/ 516541 h 564084"/>
                <a:gd name="connsiteX6" fmla="*/ 116789 w 517675"/>
                <a:gd name="connsiteY6" fmla="*/ 111864 h 564084"/>
                <a:gd name="connsiteX0" fmla="*/ 116789 w 517675"/>
                <a:gd name="connsiteY0" fmla="*/ 59746 h 511966"/>
                <a:gd name="connsiteX1" fmla="*/ 160411 w 517675"/>
                <a:gd name="connsiteY1" fmla="*/ 20123 h 511966"/>
                <a:gd name="connsiteX2" fmla="*/ 517675 w 517675"/>
                <a:gd name="connsiteY2" fmla="*/ 464423 h 511966"/>
                <a:gd name="connsiteX3" fmla="*/ 470132 w 517675"/>
                <a:gd name="connsiteY3" fmla="*/ 511966 h 511966"/>
                <a:gd name="connsiteX4" fmla="*/ 47543 w 517675"/>
                <a:gd name="connsiteY4" fmla="*/ 511966 h 511966"/>
                <a:gd name="connsiteX5" fmla="*/ 0 w 517675"/>
                <a:gd name="connsiteY5" fmla="*/ 464423 h 511966"/>
                <a:gd name="connsiteX6" fmla="*/ 116789 w 517675"/>
                <a:gd name="connsiteY6" fmla="*/ 59746 h 511966"/>
                <a:gd name="connsiteX0" fmla="*/ 116789 w 517675"/>
                <a:gd name="connsiteY0" fmla="*/ 34359 h 486579"/>
                <a:gd name="connsiteX1" fmla="*/ 176232 w 517675"/>
                <a:gd name="connsiteY1" fmla="*/ 42196 h 486579"/>
                <a:gd name="connsiteX2" fmla="*/ 517675 w 517675"/>
                <a:gd name="connsiteY2" fmla="*/ 439036 h 486579"/>
                <a:gd name="connsiteX3" fmla="*/ 470132 w 517675"/>
                <a:gd name="connsiteY3" fmla="*/ 486579 h 486579"/>
                <a:gd name="connsiteX4" fmla="*/ 47543 w 517675"/>
                <a:gd name="connsiteY4" fmla="*/ 486579 h 486579"/>
                <a:gd name="connsiteX5" fmla="*/ 0 w 517675"/>
                <a:gd name="connsiteY5" fmla="*/ 439036 h 486579"/>
                <a:gd name="connsiteX6" fmla="*/ 116789 w 517675"/>
                <a:gd name="connsiteY6" fmla="*/ 34359 h 486579"/>
                <a:gd name="connsiteX0" fmla="*/ 116789 w 517675"/>
                <a:gd name="connsiteY0" fmla="*/ 31335 h 483555"/>
                <a:gd name="connsiteX1" fmla="*/ 176232 w 517675"/>
                <a:gd name="connsiteY1" fmla="*/ 39172 h 483555"/>
                <a:gd name="connsiteX2" fmla="*/ 517675 w 517675"/>
                <a:gd name="connsiteY2" fmla="*/ 436012 h 483555"/>
                <a:gd name="connsiteX3" fmla="*/ 470132 w 517675"/>
                <a:gd name="connsiteY3" fmla="*/ 483555 h 483555"/>
                <a:gd name="connsiteX4" fmla="*/ 47543 w 517675"/>
                <a:gd name="connsiteY4" fmla="*/ 483555 h 483555"/>
                <a:gd name="connsiteX5" fmla="*/ 0 w 517675"/>
                <a:gd name="connsiteY5" fmla="*/ 436012 h 483555"/>
                <a:gd name="connsiteX6" fmla="*/ 116789 w 517675"/>
                <a:gd name="connsiteY6" fmla="*/ 31335 h 483555"/>
                <a:gd name="connsiteX0" fmla="*/ 116789 w 517675"/>
                <a:gd name="connsiteY0" fmla="*/ 0 h 452220"/>
                <a:gd name="connsiteX1" fmla="*/ 517675 w 517675"/>
                <a:gd name="connsiteY1" fmla="*/ 404677 h 452220"/>
                <a:gd name="connsiteX2" fmla="*/ 470132 w 517675"/>
                <a:gd name="connsiteY2" fmla="*/ 452220 h 452220"/>
                <a:gd name="connsiteX3" fmla="*/ 47543 w 517675"/>
                <a:gd name="connsiteY3" fmla="*/ 452220 h 452220"/>
                <a:gd name="connsiteX4" fmla="*/ 0 w 517675"/>
                <a:gd name="connsiteY4" fmla="*/ 404677 h 452220"/>
                <a:gd name="connsiteX5" fmla="*/ 116789 w 517675"/>
                <a:gd name="connsiteY5" fmla="*/ 0 h 452220"/>
                <a:gd name="connsiteX0" fmla="*/ 116789 w 470470"/>
                <a:gd name="connsiteY0" fmla="*/ 0 h 452220"/>
                <a:gd name="connsiteX1" fmla="*/ 470132 w 470470"/>
                <a:gd name="connsiteY1" fmla="*/ 452220 h 452220"/>
                <a:gd name="connsiteX2" fmla="*/ 47543 w 470470"/>
                <a:gd name="connsiteY2" fmla="*/ 452220 h 452220"/>
                <a:gd name="connsiteX3" fmla="*/ 0 w 470470"/>
                <a:gd name="connsiteY3" fmla="*/ 404677 h 452220"/>
                <a:gd name="connsiteX4" fmla="*/ 116789 w 470470"/>
                <a:gd name="connsiteY4" fmla="*/ 0 h 452220"/>
                <a:gd name="connsiteX0" fmla="*/ 116789 w 454666"/>
                <a:gd name="connsiteY0" fmla="*/ 785 h 453005"/>
                <a:gd name="connsiteX1" fmla="*/ 454312 w 454666"/>
                <a:gd name="connsiteY1" fmla="*/ 306670 h 453005"/>
                <a:gd name="connsiteX2" fmla="*/ 47543 w 454666"/>
                <a:gd name="connsiteY2" fmla="*/ 453005 h 453005"/>
                <a:gd name="connsiteX3" fmla="*/ 0 w 454666"/>
                <a:gd name="connsiteY3" fmla="*/ 405462 h 453005"/>
                <a:gd name="connsiteX4" fmla="*/ 116789 w 454666"/>
                <a:gd name="connsiteY4" fmla="*/ 785 h 453005"/>
                <a:gd name="connsiteX0" fmla="*/ 116789 w 478374"/>
                <a:gd name="connsiteY0" fmla="*/ 255 h 452475"/>
                <a:gd name="connsiteX1" fmla="*/ 478043 w 478374"/>
                <a:gd name="connsiteY1" fmla="*/ 345689 h 452475"/>
                <a:gd name="connsiteX2" fmla="*/ 47543 w 478374"/>
                <a:gd name="connsiteY2" fmla="*/ 452475 h 452475"/>
                <a:gd name="connsiteX3" fmla="*/ 0 w 478374"/>
                <a:gd name="connsiteY3" fmla="*/ 404932 h 452475"/>
                <a:gd name="connsiteX4" fmla="*/ 116789 w 478374"/>
                <a:gd name="connsiteY4" fmla="*/ 255 h 452475"/>
                <a:gd name="connsiteX0" fmla="*/ 166227 w 478439"/>
                <a:gd name="connsiteY0" fmla="*/ 210 h 513731"/>
                <a:gd name="connsiteX1" fmla="*/ 478043 w 478439"/>
                <a:gd name="connsiteY1" fmla="*/ 406945 h 513731"/>
                <a:gd name="connsiteX2" fmla="*/ 47543 w 478439"/>
                <a:gd name="connsiteY2" fmla="*/ 513731 h 513731"/>
                <a:gd name="connsiteX3" fmla="*/ 0 w 478439"/>
                <a:gd name="connsiteY3" fmla="*/ 466188 h 513731"/>
                <a:gd name="connsiteX4" fmla="*/ 166227 w 478439"/>
                <a:gd name="connsiteY4" fmla="*/ 210 h 513731"/>
                <a:gd name="connsiteX0" fmla="*/ 308607 w 478947"/>
                <a:gd name="connsiteY0" fmla="*/ 268 h 438644"/>
                <a:gd name="connsiteX1" fmla="*/ 478043 w 478947"/>
                <a:gd name="connsiteY1" fmla="*/ 331858 h 438644"/>
                <a:gd name="connsiteX2" fmla="*/ 47543 w 478947"/>
                <a:gd name="connsiteY2" fmla="*/ 438644 h 438644"/>
                <a:gd name="connsiteX3" fmla="*/ 0 w 478947"/>
                <a:gd name="connsiteY3" fmla="*/ 391101 h 438644"/>
                <a:gd name="connsiteX4" fmla="*/ 308607 w 478947"/>
                <a:gd name="connsiteY4" fmla="*/ 268 h 438644"/>
                <a:gd name="connsiteX0" fmla="*/ 308607 w 478730"/>
                <a:gd name="connsiteY0" fmla="*/ 17804 h 456180"/>
                <a:gd name="connsiteX1" fmla="*/ 478043 w 478730"/>
                <a:gd name="connsiteY1" fmla="*/ 349394 h 456180"/>
                <a:gd name="connsiteX2" fmla="*/ 47543 w 478730"/>
                <a:gd name="connsiteY2" fmla="*/ 456180 h 456180"/>
                <a:gd name="connsiteX3" fmla="*/ 0 w 478730"/>
                <a:gd name="connsiteY3" fmla="*/ 408637 h 456180"/>
                <a:gd name="connsiteX4" fmla="*/ 308607 w 478730"/>
                <a:gd name="connsiteY4" fmla="*/ 17804 h 456180"/>
                <a:gd name="connsiteX0" fmla="*/ 308607 w 478671"/>
                <a:gd name="connsiteY0" fmla="*/ 11988 h 450364"/>
                <a:gd name="connsiteX1" fmla="*/ 478043 w 478671"/>
                <a:gd name="connsiteY1" fmla="*/ 343578 h 450364"/>
                <a:gd name="connsiteX2" fmla="*/ 47543 w 478671"/>
                <a:gd name="connsiteY2" fmla="*/ 450364 h 450364"/>
                <a:gd name="connsiteX3" fmla="*/ 0 w 478671"/>
                <a:gd name="connsiteY3" fmla="*/ 402821 h 450364"/>
                <a:gd name="connsiteX4" fmla="*/ 308607 w 478671"/>
                <a:gd name="connsiteY4" fmla="*/ 11988 h 450364"/>
                <a:gd name="connsiteX0" fmla="*/ 124698 w 478334"/>
                <a:gd name="connsiteY0" fmla="*/ 11694 h 459958"/>
                <a:gd name="connsiteX1" fmla="*/ 478043 w 478334"/>
                <a:gd name="connsiteY1" fmla="*/ 353172 h 459958"/>
                <a:gd name="connsiteX2" fmla="*/ 47543 w 478334"/>
                <a:gd name="connsiteY2" fmla="*/ 459958 h 459958"/>
                <a:gd name="connsiteX3" fmla="*/ 0 w 478334"/>
                <a:gd name="connsiteY3" fmla="*/ 412415 h 459958"/>
                <a:gd name="connsiteX4" fmla="*/ 124698 w 478334"/>
                <a:gd name="connsiteY4" fmla="*/ 11694 h 459958"/>
                <a:gd name="connsiteX0" fmla="*/ 124698 w 478332"/>
                <a:gd name="connsiteY0" fmla="*/ 14205 h 462469"/>
                <a:gd name="connsiteX1" fmla="*/ 478043 w 478332"/>
                <a:gd name="connsiteY1" fmla="*/ 355683 h 462469"/>
                <a:gd name="connsiteX2" fmla="*/ 47543 w 478332"/>
                <a:gd name="connsiteY2" fmla="*/ 462469 h 462469"/>
                <a:gd name="connsiteX3" fmla="*/ 0 w 478332"/>
                <a:gd name="connsiteY3" fmla="*/ 414926 h 462469"/>
                <a:gd name="connsiteX4" fmla="*/ 124698 w 478332"/>
                <a:gd name="connsiteY4" fmla="*/ 14205 h 462469"/>
                <a:gd name="connsiteX0" fmla="*/ 182046 w 478390"/>
                <a:gd name="connsiteY0" fmla="*/ 17178 h 392273"/>
                <a:gd name="connsiteX1" fmla="*/ 478043 w 478390"/>
                <a:gd name="connsiteY1" fmla="*/ 285487 h 392273"/>
                <a:gd name="connsiteX2" fmla="*/ 47543 w 478390"/>
                <a:gd name="connsiteY2" fmla="*/ 392273 h 392273"/>
                <a:gd name="connsiteX3" fmla="*/ 0 w 478390"/>
                <a:gd name="connsiteY3" fmla="*/ 344730 h 392273"/>
                <a:gd name="connsiteX4" fmla="*/ 182046 w 478390"/>
                <a:gd name="connsiteY4" fmla="*/ 17178 h 392273"/>
                <a:gd name="connsiteX0" fmla="*/ 124697 w 478332"/>
                <a:gd name="connsiteY0" fmla="*/ 14205 h 462467"/>
                <a:gd name="connsiteX1" fmla="*/ 478043 w 478332"/>
                <a:gd name="connsiteY1" fmla="*/ 355681 h 462467"/>
                <a:gd name="connsiteX2" fmla="*/ 47543 w 478332"/>
                <a:gd name="connsiteY2" fmla="*/ 462467 h 462467"/>
                <a:gd name="connsiteX3" fmla="*/ 0 w 478332"/>
                <a:gd name="connsiteY3" fmla="*/ 414924 h 462467"/>
                <a:gd name="connsiteX4" fmla="*/ 124697 w 478332"/>
                <a:gd name="connsiteY4" fmla="*/ 14205 h 462467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95"/>
                <a:gd name="connsiteY0" fmla="*/ 0 h 456171"/>
                <a:gd name="connsiteX1" fmla="*/ 478043 w 478395"/>
                <a:gd name="connsiteY1" fmla="*/ 349385 h 456171"/>
                <a:gd name="connsiteX2" fmla="*/ 47543 w 478395"/>
                <a:gd name="connsiteY2" fmla="*/ 456171 h 456171"/>
                <a:gd name="connsiteX3" fmla="*/ 0 w 478395"/>
                <a:gd name="connsiteY3" fmla="*/ 408628 h 456171"/>
                <a:gd name="connsiteX4" fmla="*/ 120742 w 478395"/>
                <a:gd name="connsiteY4" fmla="*/ 0 h 456171"/>
                <a:gd name="connsiteX0" fmla="*/ 120742 w 478043"/>
                <a:gd name="connsiteY0" fmla="*/ 0 h 456171"/>
                <a:gd name="connsiteX1" fmla="*/ 478043 w 478043"/>
                <a:gd name="connsiteY1" fmla="*/ 349385 h 456171"/>
                <a:gd name="connsiteX2" fmla="*/ 47543 w 478043"/>
                <a:gd name="connsiteY2" fmla="*/ 456171 h 456171"/>
                <a:gd name="connsiteX3" fmla="*/ 0 w 478043"/>
                <a:gd name="connsiteY3" fmla="*/ 408628 h 456171"/>
                <a:gd name="connsiteX4" fmla="*/ 120742 w 478043"/>
                <a:gd name="connsiteY4" fmla="*/ 0 h 456171"/>
                <a:gd name="connsiteX0" fmla="*/ 124698 w 478043"/>
                <a:gd name="connsiteY0" fmla="*/ 0 h 464080"/>
                <a:gd name="connsiteX1" fmla="*/ 478043 w 478043"/>
                <a:gd name="connsiteY1" fmla="*/ 357294 h 464080"/>
                <a:gd name="connsiteX2" fmla="*/ 47543 w 478043"/>
                <a:gd name="connsiteY2" fmla="*/ 464080 h 464080"/>
                <a:gd name="connsiteX3" fmla="*/ 0 w 478043"/>
                <a:gd name="connsiteY3" fmla="*/ 416537 h 464080"/>
                <a:gd name="connsiteX4" fmla="*/ 124698 w 478043"/>
                <a:gd name="connsiteY4" fmla="*/ 0 h 46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043" h="464080">
                  <a:moveTo>
                    <a:pt x="124698" y="0"/>
                  </a:moveTo>
                  <a:lnTo>
                    <a:pt x="478043" y="357294"/>
                  </a:lnTo>
                  <a:lnTo>
                    <a:pt x="47543" y="464080"/>
                  </a:lnTo>
                  <a:cubicBezTo>
                    <a:pt x="21286" y="464080"/>
                    <a:pt x="0" y="442794"/>
                    <a:pt x="0" y="416537"/>
                  </a:cubicBezTo>
                  <a:cubicBezTo>
                    <a:pt x="39589" y="282304"/>
                    <a:pt x="96440" y="88974"/>
                    <a:pt x="124698" y="0"/>
                  </a:cubicBezTo>
                  <a:close/>
                </a:path>
              </a:pathLst>
            </a:custGeom>
            <a:solidFill>
              <a:srgbClr val="00B7D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sv-SE" sz="1056" kern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75" name="Grupp 74"/>
          <p:cNvGrpSpPr/>
          <p:nvPr/>
        </p:nvGrpSpPr>
        <p:grpSpPr>
          <a:xfrm>
            <a:off x="822913" y="2418626"/>
            <a:ext cx="2193379" cy="1421213"/>
            <a:chOff x="822913" y="2418626"/>
            <a:chExt cx="2193379" cy="1421213"/>
          </a:xfrm>
        </p:grpSpPr>
        <p:sp>
          <p:nvSpPr>
            <p:cNvPr id="58" name="Rektangel med rundade hörn 5"/>
            <p:cNvSpPr/>
            <p:nvPr/>
          </p:nvSpPr>
          <p:spPr>
            <a:xfrm>
              <a:off x="822913" y="2418626"/>
              <a:ext cx="2025412" cy="1421213"/>
            </a:xfrm>
            <a:prstGeom prst="roundRect">
              <a:avLst>
                <a:gd name="adj" fmla="val 6336"/>
              </a:avLst>
            </a:prstGeom>
            <a:solidFill>
              <a:srgbClr val="F9A533"/>
            </a:solidFill>
            <a:ln w="25400" cap="flat" cmpd="sng" algn="ctr">
              <a:noFill/>
              <a:prstDash val="solid"/>
            </a:ln>
            <a:effectLst/>
          </p:spPr>
          <p:txBody>
            <a:bodyPr lIns="72000" tIns="72000" rIns="0" bIns="0" rtlCol="0" anchor="t"/>
            <a:lstStyle/>
            <a:p>
              <a:pPr lvl="0">
                <a:lnSpc>
                  <a:spcPct val="50000"/>
                </a:lnSpc>
                <a:defRPr/>
              </a:pPr>
              <a:endParaRPr lang="sv-SE" b="1" kern="0" spc="-15" dirty="0">
                <a:solidFill>
                  <a:schemeClr val="bg1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59" name="Platshållare för innehåll 2"/>
            <p:cNvSpPr txBox="1">
              <a:spLocks/>
            </p:cNvSpPr>
            <p:nvPr/>
          </p:nvSpPr>
          <p:spPr>
            <a:xfrm>
              <a:off x="945452" y="3023476"/>
              <a:ext cx="1902873" cy="74016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marL="358775" indent="-358775" algn="l" defTabSz="914400" rtl="0" eaLnBrk="1" latinLnBrk="0" hangingPunct="1">
                <a:spcBef>
                  <a:spcPts val="1200"/>
                </a:spcBef>
                <a:buFontTx/>
                <a:buBlip>
                  <a:blip r:embed="rId3"/>
                </a:buBlip>
                <a:tabLst/>
                <a:defRPr lang="sv-SE" sz="1600" kern="1200">
                  <a:solidFill>
                    <a:srgbClr val="0083AD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541338" indent="-180000" algn="l" defTabSz="914400" rtl="0" eaLnBrk="1" latinLnBrk="0" hangingPunct="1">
                <a:spcBef>
                  <a:spcPts val="200"/>
                </a:spcBef>
                <a:buFont typeface="Arial" pitchFamily="34" charset="0"/>
                <a:buChar char="–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lang="en-GB" sz="1600" b="0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spcBef>
                  <a:spcPts val="0"/>
                </a:spcBef>
                <a:buFontTx/>
                <a:buNone/>
              </a:pPr>
              <a:r>
                <a:rPr lang="sv-SE" sz="18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The fine </a:t>
              </a:r>
              <a:r>
                <a:rPr lang="sv-SE" sz="1800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balance</a:t>
              </a:r>
              <a:r>
                <a:rPr lang="sv-SE" sz="18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sv-SE" sz="1800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between</a:t>
              </a:r>
              <a:r>
                <a:rPr lang="sv-SE" sz="18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an </a:t>
              </a:r>
              <a:r>
                <a:rPr lang="sv-SE" sz="1800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invoice</a:t>
              </a:r>
              <a:r>
                <a:rPr lang="sv-SE" sz="18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vs </a:t>
              </a:r>
              <a:r>
                <a:rPr lang="sv-SE" sz="1800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advertisement</a:t>
              </a:r>
              <a:endParaRPr lang="sv-SE" sz="18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Platshållare för innehåll 2"/>
            <p:cNvSpPr txBox="1">
              <a:spLocks/>
            </p:cNvSpPr>
            <p:nvPr/>
          </p:nvSpPr>
          <p:spPr>
            <a:xfrm>
              <a:off x="945452" y="2534552"/>
              <a:ext cx="1796964" cy="64925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marL="358775" indent="-358775" algn="l" defTabSz="914400" rtl="0" eaLnBrk="1" latinLnBrk="0" hangingPunct="1">
                <a:spcBef>
                  <a:spcPts val="1200"/>
                </a:spcBef>
                <a:buFontTx/>
                <a:buBlip>
                  <a:blip r:embed="rId3"/>
                </a:buBlip>
                <a:tabLst/>
                <a:defRPr lang="sv-SE" sz="1600" kern="1200">
                  <a:solidFill>
                    <a:srgbClr val="0083AD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541338" indent="-180000" algn="l" defTabSz="914400" rtl="0" eaLnBrk="1" latinLnBrk="0" hangingPunct="1">
                <a:spcBef>
                  <a:spcPts val="200"/>
                </a:spcBef>
                <a:buFont typeface="Arial" pitchFamily="34" charset="0"/>
                <a:buChar char="–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lang="en-GB" sz="1600" b="0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900"/>
                </a:lnSpc>
                <a:buFontTx/>
                <a:buNone/>
              </a:pPr>
              <a:r>
                <a:rPr lang="sv-SE" sz="1800" b="1" dirty="0" smtClean="0">
                  <a:latin typeface="Calibri" panose="020F0502020204030204" pitchFamily="34" charset="0"/>
                </a:rPr>
                <a:t>INSIGHTS</a:t>
              </a:r>
              <a:br>
                <a:rPr lang="sv-SE" sz="1800" b="1" dirty="0" smtClean="0">
                  <a:latin typeface="Calibri" panose="020F0502020204030204" pitchFamily="34" charset="0"/>
                </a:rPr>
              </a:br>
              <a:r>
                <a:rPr lang="sv-SE" sz="1800" b="1" dirty="0" smtClean="0">
                  <a:latin typeface="Calibri" panose="020F0502020204030204" pitchFamily="34" charset="0"/>
                </a:rPr>
                <a:t>DESIGN</a:t>
              </a:r>
              <a:endParaRPr lang="sv-SE" sz="1800" b="1" dirty="0">
                <a:latin typeface="Calibri" panose="020F0502020204030204" pitchFamily="34" charset="0"/>
              </a:endParaRPr>
            </a:p>
          </p:txBody>
        </p:sp>
        <p:sp>
          <p:nvSpPr>
            <p:cNvPr id="61" name="Rektangel med rundade hörn 4"/>
            <p:cNvSpPr/>
            <p:nvPr/>
          </p:nvSpPr>
          <p:spPr>
            <a:xfrm rot="13500000">
              <a:off x="2739327" y="2701447"/>
              <a:ext cx="281070" cy="272861"/>
            </a:xfrm>
            <a:custGeom>
              <a:avLst/>
              <a:gdLst>
                <a:gd name="connsiteX0" fmla="*/ 0 w 517675"/>
                <a:gd name="connsiteY0" fmla="*/ 47543 h 517675"/>
                <a:gd name="connsiteX1" fmla="*/ 47543 w 517675"/>
                <a:gd name="connsiteY1" fmla="*/ 0 h 517675"/>
                <a:gd name="connsiteX2" fmla="*/ 470132 w 517675"/>
                <a:gd name="connsiteY2" fmla="*/ 0 h 517675"/>
                <a:gd name="connsiteX3" fmla="*/ 517675 w 517675"/>
                <a:gd name="connsiteY3" fmla="*/ 47543 h 517675"/>
                <a:gd name="connsiteX4" fmla="*/ 517675 w 517675"/>
                <a:gd name="connsiteY4" fmla="*/ 470132 h 517675"/>
                <a:gd name="connsiteX5" fmla="*/ 470132 w 517675"/>
                <a:gd name="connsiteY5" fmla="*/ 517675 h 517675"/>
                <a:gd name="connsiteX6" fmla="*/ 47543 w 517675"/>
                <a:gd name="connsiteY6" fmla="*/ 517675 h 517675"/>
                <a:gd name="connsiteX7" fmla="*/ 0 w 517675"/>
                <a:gd name="connsiteY7" fmla="*/ 470132 h 517675"/>
                <a:gd name="connsiteX8" fmla="*/ 0 w 517675"/>
                <a:gd name="connsiteY8" fmla="*/ 47543 h 517675"/>
                <a:gd name="connsiteX0" fmla="*/ 0 w 523646"/>
                <a:gd name="connsiteY0" fmla="*/ 47543 h 517675"/>
                <a:gd name="connsiteX1" fmla="*/ 47543 w 523646"/>
                <a:gd name="connsiteY1" fmla="*/ 0 h 517675"/>
                <a:gd name="connsiteX2" fmla="*/ 470132 w 523646"/>
                <a:gd name="connsiteY2" fmla="*/ 0 h 517675"/>
                <a:gd name="connsiteX3" fmla="*/ 517675 w 523646"/>
                <a:gd name="connsiteY3" fmla="*/ 470132 h 517675"/>
                <a:gd name="connsiteX4" fmla="*/ 470132 w 523646"/>
                <a:gd name="connsiteY4" fmla="*/ 517675 h 517675"/>
                <a:gd name="connsiteX5" fmla="*/ 47543 w 523646"/>
                <a:gd name="connsiteY5" fmla="*/ 517675 h 517675"/>
                <a:gd name="connsiteX6" fmla="*/ 0 w 523646"/>
                <a:gd name="connsiteY6" fmla="*/ 470132 h 517675"/>
                <a:gd name="connsiteX7" fmla="*/ 0 w 523646"/>
                <a:gd name="connsiteY7" fmla="*/ 47543 h 517675"/>
                <a:gd name="connsiteX0" fmla="*/ 0 w 517675"/>
                <a:gd name="connsiteY0" fmla="*/ 47543 h 517675"/>
                <a:gd name="connsiteX1" fmla="*/ 47543 w 517675"/>
                <a:gd name="connsiteY1" fmla="*/ 0 h 517675"/>
                <a:gd name="connsiteX2" fmla="*/ 517675 w 517675"/>
                <a:gd name="connsiteY2" fmla="*/ 470132 h 517675"/>
                <a:gd name="connsiteX3" fmla="*/ 470132 w 517675"/>
                <a:gd name="connsiteY3" fmla="*/ 517675 h 517675"/>
                <a:gd name="connsiteX4" fmla="*/ 47543 w 517675"/>
                <a:gd name="connsiteY4" fmla="*/ 517675 h 517675"/>
                <a:gd name="connsiteX5" fmla="*/ 0 w 517675"/>
                <a:gd name="connsiteY5" fmla="*/ 470132 h 517675"/>
                <a:gd name="connsiteX6" fmla="*/ 0 w 517675"/>
                <a:gd name="connsiteY6" fmla="*/ 47543 h 517675"/>
                <a:gd name="connsiteX0" fmla="*/ 0 w 517675"/>
                <a:gd name="connsiteY0" fmla="*/ 12779 h 482911"/>
                <a:gd name="connsiteX1" fmla="*/ 99108 w 517675"/>
                <a:gd name="connsiteY1" fmla="*/ 8867 h 482911"/>
                <a:gd name="connsiteX2" fmla="*/ 517675 w 517675"/>
                <a:gd name="connsiteY2" fmla="*/ 435368 h 482911"/>
                <a:gd name="connsiteX3" fmla="*/ 470132 w 517675"/>
                <a:gd name="connsiteY3" fmla="*/ 482911 h 482911"/>
                <a:gd name="connsiteX4" fmla="*/ 47543 w 517675"/>
                <a:gd name="connsiteY4" fmla="*/ 482911 h 482911"/>
                <a:gd name="connsiteX5" fmla="*/ 0 w 517675"/>
                <a:gd name="connsiteY5" fmla="*/ 435368 h 482911"/>
                <a:gd name="connsiteX6" fmla="*/ 0 w 517675"/>
                <a:gd name="connsiteY6" fmla="*/ 12779 h 482911"/>
                <a:gd name="connsiteX0" fmla="*/ 39666 w 517675"/>
                <a:gd name="connsiteY0" fmla="*/ 43577 h 474043"/>
                <a:gd name="connsiteX1" fmla="*/ 99108 w 517675"/>
                <a:gd name="connsiteY1" fmla="*/ -1 h 474043"/>
                <a:gd name="connsiteX2" fmla="*/ 517675 w 517675"/>
                <a:gd name="connsiteY2" fmla="*/ 426500 h 474043"/>
                <a:gd name="connsiteX3" fmla="*/ 470132 w 517675"/>
                <a:gd name="connsiteY3" fmla="*/ 474043 h 474043"/>
                <a:gd name="connsiteX4" fmla="*/ 47543 w 517675"/>
                <a:gd name="connsiteY4" fmla="*/ 474043 h 474043"/>
                <a:gd name="connsiteX5" fmla="*/ 0 w 517675"/>
                <a:gd name="connsiteY5" fmla="*/ 426500 h 474043"/>
                <a:gd name="connsiteX6" fmla="*/ 39666 w 517675"/>
                <a:gd name="connsiteY6" fmla="*/ 43577 h 474043"/>
                <a:gd name="connsiteX0" fmla="*/ 39666 w 517675"/>
                <a:gd name="connsiteY0" fmla="*/ 83129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39666 w 517675"/>
                <a:gd name="connsiteY6" fmla="*/ 83129 h 513595"/>
                <a:gd name="connsiteX0" fmla="*/ 154361 w 517675"/>
                <a:gd name="connsiteY0" fmla="*/ 110814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54361 w 517675"/>
                <a:gd name="connsiteY6" fmla="*/ 110814 h 513595"/>
                <a:gd name="connsiteX0" fmla="*/ 118767 w 517675"/>
                <a:gd name="connsiteY0" fmla="*/ 63353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18767 w 517675"/>
                <a:gd name="connsiteY6" fmla="*/ 63353 h 513595"/>
                <a:gd name="connsiteX0" fmla="*/ 118767 w 517675"/>
                <a:gd name="connsiteY0" fmla="*/ 63353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18767 w 517675"/>
                <a:gd name="connsiteY6" fmla="*/ 63353 h 513595"/>
                <a:gd name="connsiteX0" fmla="*/ 231485 w 517675"/>
                <a:gd name="connsiteY0" fmla="*/ 168161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231485 w 517675"/>
                <a:gd name="connsiteY6" fmla="*/ 168161 h 513595"/>
                <a:gd name="connsiteX0" fmla="*/ 116789 w 517675"/>
                <a:gd name="connsiteY0" fmla="*/ 61375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16789 w 517675"/>
                <a:gd name="connsiteY6" fmla="*/ 61375 h 513595"/>
                <a:gd name="connsiteX0" fmla="*/ 116789 w 517675"/>
                <a:gd name="connsiteY0" fmla="*/ 47616 h 499836"/>
                <a:gd name="connsiteX1" fmla="*/ 160411 w 517675"/>
                <a:gd name="connsiteY1" fmla="*/ 7993 h 499836"/>
                <a:gd name="connsiteX2" fmla="*/ 517675 w 517675"/>
                <a:gd name="connsiteY2" fmla="*/ 452293 h 499836"/>
                <a:gd name="connsiteX3" fmla="*/ 470132 w 517675"/>
                <a:gd name="connsiteY3" fmla="*/ 499836 h 499836"/>
                <a:gd name="connsiteX4" fmla="*/ 47543 w 517675"/>
                <a:gd name="connsiteY4" fmla="*/ 499836 h 499836"/>
                <a:gd name="connsiteX5" fmla="*/ 0 w 517675"/>
                <a:gd name="connsiteY5" fmla="*/ 452293 h 499836"/>
                <a:gd name="connsiteX6" fmla="*/ 116789 w 517675"/>
                <a:gd name="connsiteY6" fmla="*/ 47616 h 499836"/>
                <a:gd name="connsiteX0" fmla="*/ 116789 w 517675"/>
                <a:gd name="connsiteY0" fmla="*/ 111864 h 564084"/>
                <a:gd name="connsiteX1" fmla="*/ 160411 w 517675"/>
                <a:gd name="connsiteY1" fmla="*/ 72241 h 564084"/>
                <a:gd name="connsiteX2" fmla="*/ 517675 w 517675"/>
                <a:gd name="connsiteY2" fmla="*/ 516541 h 564084"/>
                <a:gd name="connsiteX3" fmla="*/ 470132 w 517675"/>
                <a:gd name="connsiteY3" fmla="*/ 564084 h 564084"/>
                <a:gd name="connsiteX4" fmla="*/ 47543 w 517675"/>
                <a:gd name="connsiteY4" fmla="*/ 564084 h 564084"/>
                <a:gd name="connsiteX5" fmla="*/ 0 w 517675"/>
                <a:gd name="connsiteY5" fmla="*/ 516541 h 564084"/>
                <a:gd name="connsiteX6" fmla="*/ 116789 w 517675"/>
                <a:gd name="connsiteY6" fmla="*/ 111864 h 564084"/>
                <a:gd name="connsiteX0" fmla="*/ 116789 w 517675"/>
                <a:gd name="connsiteY0" fmla="*/ 59746 h 511966"/>
                <a:gd name="connsiteX1" fmla="*/ 160411 w 517675"/>
                <a:gd name="connsiteY1" fmla="*/ 20123 h 511966"/>
                <a:gd name="connsiteX2" fmla="*/ 517675 w 517675"/>
                <a:gd name="connsiteY2" fmla="*/ 464423 h 511966"/>
                <a:gd name="connsiteX3" fmla="*/ 470132 w 517675"/>
                <a:gd name="connsiteY3" fmla="*/ 511966 h 511966"/>
                <a:gd name="connsiteX4" fmla="*/ 47543 w 517675"/>
                <a:gd name="connsiteY4" fmla="*/ 511966 h 511966"/>
                <a:gd name="connsiteX5" fmla="*/ 0 w 517675"/>
                <a:gd name="connsiteY5" fmla="*/ 464423 h 511966"/>
                <a:gd name="connsiteX6" fmla="*/ 116789 w 517675"/>
                <a:gd name="connsiteY6" fmla="*/ 59746 h 511966"/>
                <a:gd name="connsiteX0" fmla="*/ 116789 w 517675"/>
                <a:gd name="connsiteY0" fmla="*/ 34359 h 486579"/>
                <a:gd name="connsiteX1" fmla="*/ 176232 w 517675"/>
                <a:gd name="connsiteY1" fmla="*/ 42196 h 486579"/>
                <a:gd name="connsiteX2" fmla="*/ 517675 w 517675"/>
                <a:gd name="connsiteY2" fmla="*/ 439036 h 486579"/>
                <a:gd name="connsiteX3" fmla="*/ 470132 w 517675"/>
                <a:gd name="connsiteY3" fmla="*/ 486579 h 486579"/>
                <a:gd name="connsiteX4" fmla="*/ 47543 w 517675"/>
                <a:gd name="connsiteY4" fmla="*/ 486579 h 486579"/>
                <a:gd name="connsiteX5" fmla="*/ 0 w 517675"/>
                <a:gd name="connsiteY5" fmla="*/ 439036 h 486579"/>
                <a:gd name="connsiteX6" fmla="*/ 116789 w 517675"/>
                <a:gd name="connsiteY6" fmla="*/ 34359 h 486579"/>
                <a:gd name="connsiteX0" fmla="*/ 116789 w 517675"/>
                <a:gd name="connsiteY0" fmla="*/ 31335 h 483555"/>
                <a:gd name="connsiteX1" fmla="*/ 176232 w 517675"/>
                <a:gd name="connsiteY1" fmla="*/ 39172 h 483555"/>
                <a:gd name="connsiteX2" fmla="*/ 517675 w 517675"/>
                <a:gd name="connsiteY2" fmla="*/ 436012 h 483555"/>
                <a:gd name="connsiteX3" fmla="*/ 470132 w 517675"/>
                <a:gd name="connsiteY3" fmla="*/ 483555 h 483555"/>
                <a:gd name="connsiteX4" fmla="*/ 47543 w 517675"/>
                <a:gd name="connsiteY4" fmla="*/ 483555 h 483555"/>
                <a:gd name="connsiteX5" fmla="*/ 0 w 517675"/>
                <a:gd name="connsiteY5" fmla="*/ 436012 h 483555"/>
                <a:gd name="connsiteX6" fmla="*/ 116789 w 517675"/>
                <a:gd name="connsiteY6" fmla="*/ 31335 h 483555"/>
                <a:gd name="connsiteX0" fmla="*/ 116789 w 517675"/>
                <a:gd name="connsiteY0" fmla="*/ 0 h 452220"/>
                <a:gd name="connsiteX1" fmla="*/ 517675 w 517675"/>
                <a:gd name="connsiteY1" fmla="*/ 404677 h 452220"/>
                <a:gd name="connsiteX2" fmla="*/ 470132 w 517675"/>
                <a:gd name="connsiteY2" fmla="*/ 452220 h 452220"/>
                <a:gd name="connsiteX3" fmla="*/ 47543 w 517675"/>
                <a:gd name="connsiteY3" fmla="*/ 452220 h 452220"/>
                <a:gd name="connsiteX4" fmla="*/ 0 w 517675"/>
                <a:gd name="connsiteY4" fmla="*/ 404677 h 452220"/>
                <a:gd name="connsiteX5" fmla="*/ 116789 w 517675"/>
                <a:gd name="connsiteY5" fmla="*/ 0 h 452220"/>
                <a:gd name="connsiteX0" fmla="*/ 116789 w 470470"/>
                <a:gd name="connsiteY0" fmla="*/ 0 h 452220"/>
                <a:gd name="connsiteX1" fmla="*/ 470132 w 470470"/>
                <a:gd name="connsiteY1" fmla="*/ 452220 h 452220"/>
                <a:gd name="connsiteX2" fmla="*/ 47543 w 470470"/>
                <a:gd name="connsiteY2" fmla="*/ 452220 h 452220"/>
                <a:gd name="connsiteX3" fmla="*/ 0 w 470470"/>
                <a:gd name="connsiteY3" fmla="*/ 404677 h 452220"/>
                <a:gd name="connsiteX4" fmla="*/ 116789 w 470470"/>
                <a:gd name="connsiteY4" fmla="*/ 0 h 452220"/>
                <a:gd name="connsiteX0" fmla="*/ 116789 w 454666"/>
                <a:gd name="connsiteY0" fmla="*/ 785 h 453005"/>
                <a:gd name="connsiteX1" fmla="*/ 454312 w 454666"/>
                <a:gd name="connsiteY1" fmla="*/ 306670 h 453005"/>
                <a:gd name="connsiteX2" fmla="*/ 47543 w 454666"/>
                <a:gd name="connsiteY2" fmla="*/ 453005 h 453005"/>
                <a:gd name="connsiteX3" fmla="*/ 0 w 454666"/>
                <a:gd name="connsiteY3" fmla="*/ 405462 h 453005"/>
                <a:gd name="connsiteX4" fmla="*/ 116789 w 454666"/>
                <a:gd name="connsiteY4" fmla="*/ 785 h 453005"/>
                <a:gd name="connsiteX0" fmla="*/ 116789 w 478374"/>
                <a:gd name="connsiteY0" fmla="*/ 255 h 452475"/>
                <a:gd name="connsiteX1" fmla="*/ 478043 w 478374"/>
                <a:gd name="connsiteY1" fmla="*/ 345689 h 452475"/>
                <a:gd name="connsiteX2" fmla="*/ 47543 w 478374"/>
                <a:gd name="connsiteY2" fmla="*/ 452475 h 452475"/>
                <a:gd name="connsiteX3" fmla="*/ 0 w 478374"/>
                <a:gd name="connsiteY3" fmla="*/ 404932 h 452475"/>
                <a:gd name="connsiteX4" fmla="*/ 116789 w 478374"/>
                <a:gd name="connsiteY4" fmla="*/ 255 h 452475"/>
                <a:gd name="connsiteX0" fmla="*/ 166227 w 478439"/>
                <a:gd name="connsiteY0" fmla="*/ 210 h 513731"/>
                <a:gd name="connsiteX1" fmla="*/ 478043 w 478439"/>
                <a:gd name="connsiteY1" fmla="*/ 406945 h 513731"/>
                <a:gd name="connsiteX2" fmla="*/ 47543 w 478439"/>
                <a:gd name="connsiteY2" fmla="*/ 513731 h 513731"/>
                <a:gd name="connsiteX3" fmla="*/ 0 w 478439"/>
                <a:gd name="connsiteY3" fmla="*/ 466188 h 513731"/>
                <a:gd name="connsiteX4" fmla="*/ 166227 w 478439"/>
                <a:gd name="connsiteY4" fmla="*/ 210 h 513731"/>
                <a:gd name="connsiteX0" fmla="*/ 308607 w 478947"/>
                <a:gd name="connsiteY0" fmla="*/ 268 h 438644"/>
                <a:gd name="connsiteX1" fmla="*/ 478043 w 478947"/>
                <a:gd name="connsiteY1" fmla="*/ 331858 h 438644"/>
                <a:gd name="connsiteX2" fmla="*/ 47543 w 478947"/>
                <a:gd name="connsiteY2" fmla="*/ 438644 h 438644"/>
                <a:gd name="connsiteX3" fmla="*/ 0 w 478947"/>
                <a:gd name="connsiteY3" fmla="*/ 391101 h 438644"/>
                <a:gd name="connsiteX4" fmla="*/ 308607 w 478947"/>
                <a:gd name="connsiteY4" fmla="*/ 268 h 438644"/>
                <a:gd name="connsiteX0" fmla="*/ 308607 w 478730"/>
                <a:gd name="connsiteY0" fmla="*/ 17804 h 456180"/>
                <a:gd name="connsiteX1" fmla="*/ 478043 w 478730"/>
                <a:gd name="connsiteY1" fmla="*/ 349394 h 456180"/>
                <a:gd name="connsiteX2" fmla="*/ 47543 w 478730"/>
                <a:gd name="connsiteY2" fmla="*/ 456180 h 456180"/>
                <a:gd name="connsiteX3" fmla="*/ 0 w 478730"/>
                <a:gd name="connsiteY3" fmla="*/ 408637 h 456180"/>
                <a:gd name="connsiteX4" fmla="*/ 308607 w 478730"/>
                <a:gd name="connsiteY4" fmla="*/ 17804 h 456180"/>
                <a:gd name="connsiteX0" fmla="*/ 308607 w 478671"/>
                <a:gd name="connsiteY0" fmla="*/ 11988 h 450364"/>
                <a:gd name="connsiteX1" fmla="*/ 478043 w 478671"/>
                <a:gd name="connsiteY1" fmla="*/ 343578 h 450364"/>
                <a:gd name="connsiteX2" fmla="*/ 47543 w 478671"/>
                <a:gd name="connsiteY2" fmla="*/ 450364 h 450364"/>
                <a:gd name="connsiteX3" fmla="*/ 0 w 478671"/>
                <a:gd name="connsiteY3" fmla="*/ 402821 h 450364"/>
                <a:gd name="connsiteX4" fmla="*/ 308607 w 478671"/>
                <a:gd name="connsiteY4" fmla="*/ 11988 h 450364"/>
                <a:gd name="connsiteX0" fmla="*/ 124698 w 478334"/>
                <a:gd name="connsiteY0" fmla="*/ 11694 h 459958"/>
                <a:gd name="connsiteX1" fmla="*/ 478043 w 478334"/>
                <a:gd name="connsiteY1" fmla="*/ 353172 h 459958"/>
                <a:gd name="connsiteX2" fmla="*/ 47543 w 478334"/>
                <a:gd name="connsiteY2" fmla="*/ 459958 h 459958"/>
                <a:gd name="connsiteX3" fmla="*/ 0 w 478334"/>
                <a:gd name="connsiteY3" fmla="*/ 412415 h 459958"/>
                <a:gd name="connsiteX4" fmla="*/ 124698 w 478334"/>
                <a:gd name="connsiteY4" fmla="*/ 11694 h 459958"/>
                <a:gd name="connsiteX0" fmla="*/ 124698 w 478332"/>
                <a:gd name="connsiteY0" fmla="*/ 14205 h 462469"/>
                <a:gd name="connsiteX1" fmla="*/ 478043 w 478332"/>
                <a:gd name="connsiteY1" fmla="*/ 355683 h 462469"/>
                <a:gd name="connsiteX2" fmla="*/ 47543 w 478332"/>
                <a:gd name="connsiteY2" fmla="*/ 462469 h 462469"/>
                <a:gd name="connsiteX3" fmla="*/ 0 w 478332"/>
                <a:gd name="connsiteY3" fmla="*/ 414926 h 462469"/>
                <a:gd name="connsiteX4" fmla="*/ 124698 w 478332"/>
                <a:gd name="connsiteY4" fmla="*/ 14205 h 462469"/>
                <a:gd name="connsiteX0" fmla="*/ 182046 w 478390"/>
                <a:gd name="connsiteY0" fmla="*/ 17178 h 392273"/>
                <a:gd name="connsiteX1" fmla="*/ 478043 w 478390"/>
                <a:gd name="connsiteY1" fmla="*/ 285487 h 392273"/>
                <a:gd name="connsiteX2" fmla="*/ 47543 w 478390"/>
                <a:gd name="connsiteY2" fmla="*/ 392273 h 392273"/>
                <a:gd name="connsiteX3" fmla="*/ 0 w 478390"/>
                <a:gd name="connsiteY3" fmla="*/ 344730 h 392273"/>
                <a:gd name="connsiteX4" fmla="*/ 182046 w 478390"/>
                <a:gd name="connsiteY4" fmla="*/ 17178 h 392273"/>
                <a:gd name="connsiteX0" fmla="*/ 124697 w 478332"/>
                <a:gd name="connsiteY0" fmla="*/ 14205 h 462467"/>
                <a:gd name="connsiteX1" fmla="*/ 478043 w 478332"/>
                <a:gd name="connsiteY1" fmla="*/ 355681 h 462467"/>
                <a:gd name="connsiteX2" fmla="*/ 47543 w 478332"/>
                <a:gd name="connsiteY2" fmla="*/ 462467 h 462467"/>
                <a:gd name="connsiteX3" fmla="*/ 0 w 478332"/>
                <a:gd name="connsiteY3" fmla="*/ 414924 h 462467"/>
                <a:gd name="connsiteX4" fmla="*/ 124697 w 478332"/>
                <a:gd name="connsiteY4" fmla="*/ 14205 h 462467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95"/>
                <a:gd name="connsiteY0" fmla="*/ 0 h 456171"/>
                <a:gd name="connsiteX1" fmla="*/ 478043 w 478395"/>
                <a:gd name="connsiteY1" fmla="*/ 349385 h 456171"/>
                <a:gd name="connsiteX2" fmla="*/ 47543 w 478395"/>
                <a:gd name="connsiteY2" fmla="*/ 456171 h 456171"/>
                <a:gd name="connsiteX3" fmla="*/ 0 w 478395"/>
                <a:gd name="connsiteY3" fmla="*/ 408628 h 456171"/>
                <a:gd name="connsiteX4" fmla="*/ 120742 w 478395"/>
                <a:gd name="connsiteY4" fmla="*/ 0 h 456171"/>
                <a:gd name="connsiteX0" fmla="*/ 120742 w 478043"/>
                <a:gd name="connsiteY0" fmla="*/ 0 h 456171"/>
                <a:gd name="connsiteX1" fmla="*/ 478043 w 478043"/>
                <a:gd name="connsiteY1" fmla="*/ 349385 h 456171"/>
                <a:gd name="connsiteX2" fmla="*/ 47543 w 478043"/>
                <a:gd name="connsiteY2" fmla="*/ 456171 h 456171"/>
                <a:gd name="connsiteX3" fmla="*/ 0 w 478043"/>
                <a:gd name="connsiteY3" fmla="*/ 408628 h 456171"/>
                <a:gd name="connsiteX4" fmla="*/ 120742 w 478043"/>
                <a:gd name="connsiteY4" fmla="*/ 0 h 456171"/>
                <a:gd name="connsiteX0" fmla="*/ 124698 w 478043"/>
                <a:gd name="connsiteY0" fmla="*/ 0 h 464080"/>
                <a:gd name="connsiteX1" fmla="*/ 478043 w 478043"/>
                <a:gd name="connsiteY1" fmla="*/ 357294 h 464080"/>
                <a:gd name="connsiteX2" fmla="*/ 47543 w 478043"/>
                <a:gd name="connsiteY2" fmla="*/ 464080 h 464080"/>
                <a:gd name="connsiteX3" fmla="*/ 0 w 478043"/>
                <a:gd name="connsiteY3" fmla="*/ 416537 h 464080"/>
                <a:gd name="connsiteX4" fmla="*/ 124698 w 478043"/>
                <a:gd name="connsiteY4" fmla="*/ 0 h 46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043" h="464080">
                  <a:moveTo>
                    <a:pt x="124698" y="0"/>
                  </a:moveTo>
                  <a:lnTo>
                    <a:pt x="478043" y="357294"/>
                  </a:lnTo>
                  <a:lnTo>
                    <a:pt x="47543" y="464080"/>
                  </a:lnTo>
                  <a:cubicBezTo>
                    <a:pt x="21286" y="464080"/>
                    <a:pt x="0" y="442794"/>
                    <a:pt x="0" y="416537"/>
                  </a:cubicBezTo>
                  <a:cubicBezTo>
                    <a:pt x="39589" y="282304"/>
                    <a:pt x="96440" y="88974"/>
                    <a:pt x="124698" y="0"/>
                  </a:cubicBezTo>
                  <a:close/>
                </a:path>
              </a:pathLst>
            </a:custGeom>
            <a:solidFill>
              <a:srgbClr val="F9A53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sv-SE" sz="1056" kern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74" name="Grupp 73"/>
          <p:cNvGrpSpPr/>
          <p:nvPr/>
        </p:nvGrpSpPr>
        <p:grpSpPr>
          <a:xfrm>
            <a:off x="6074697" y="561251"/>
            <a:ext cx="2243700" cy="1421213"/>
            <a:chOff x="6074697" y="561251"/>
            <a:chExt cx="2243700" cy="1421213"/>
          </a:xfrm>
        </p:grpSpPr>
        <p:grpSp>
          <p:nvGrpSpPr>
            <p:cNvPr id="70" name="Grupp 69"/>
            <p:cNvGrpSpPr/>
            <p:nvPr/>
          </p:nvGrpSpPr>
          <p:grpSpPr>
            <a:xfrm flipH="1">
              <a:off x="6074697" y="561251"/>
              <a:ext cx="2193379" cy="1421213"/>
              <a:chOff x="6185488" y="561251"/>
              <a:chExt cx="2193379" cy="1421213"/>
            </a:xfrm>
            <a:solidFill>
              <a:srgbClr val="0083AD"/>
            </a:solidFill>
          </p:grpSpPr>
          <p:sp>
            <p:nvSpPr>
              <p:cNvPr id="62" name="Rektangel med rundade hörn 5"/>
              <p:cNvSpPr/>
              <p:nvPr/>
            </p:nvSpPr>
            <p:spPr>
              <a:xfrm>
                <a:off x="6185488" y="561251"/>
                <a:ext cx="2025412" cy="1421213"/>
              </a:xfrm>
              <a:prstGeom prst="roundRect">
                <a:avLst>
                  <a:gd name="adj" fmla="val 6336"/>
                </a:avLst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lIns="72000" tIns="72000" rIns="0" bIns="0" rtlCol="0" anchor="t"/>
              <a:lstStyle/>
              <a:p>
                <a:pPr lvl="0">
                  <a:lnSpc>
                    <a:spcPct val="50000"/>
                  </a:lnSpc>
                  <a:defRPr/>
                </a:pPr>
                <a:endParaRPr lang="sv-SE" b="1" kern="0" spc="-15" dirty="0">
                  <a:solidFill>
                    <a:schemeClr val="bg1"/>
                  </a:solidFill>
                  <a:latin typeface="Bradley Hand ITC" panose="03070402050302030203" pitchFamily="66" charset="0"/>
                </a:endParaRPr>
              </a:p>
            </p:txBody>
          </p:sp>
          <p:sp>
            <p:nvSpPr>
              <p:cNvPr id="65" name="Rektangel med rundade hörn 4"/>
              <p:cNvSpPr/>
              <p:nvPr/>
            </p:nvSpPr>
            <p:spPr>
              <a:xfrm rot="13500000">
                <a:off x="8101902" y="844072"/>
                <a:ext cx="281070" cy="272861"/>
              </a:xfrm>
              <a:custGeom>
                <a:avLst/>
                <a:gdLst>
                  <a:gd name="connsiteX0" fmla="*/ 0 w 517675"/>
                  <a:gd name="connsiteY0" fmla="*/ 47543 h 517675"/>
                  <a:gd name="connsiteX1" fmla="*/ 47543 w 517675"/>
                  <a:gd name="connsiteY1" fmla="*/ 0 h 517675"/>
                  <a:gd name="connsiteX2" fmla="*/ 470132 w 517675"/>
                  <a:gd name="connsiteY2" fmla="*/ 0 h 517675"/>
                  <a:gd name="connsiteX3" fmla="*/ 517675 w 517675"/>
                  <a:gd name="connsiteY3" fmla="*/ 47543 h 517675"/>
                  <a:gd name="connsiteX4" fmla="*/ 517675 w 517675"/>
                  <a:gd name="connsiteY4" fmla="*/ 470132 h 517675"/>
                  <a:gd name="connsiteX5" fmla="*/ 470132 w 517675"/>
                  <a:gd name="connsiteY5" fmla="*/ 517675 h 517675"/>
                  <a:gd name="connsiteX6" fmla="*/ 47543 w 517675"/>
                  <a:gd name="connsiteY6" fmla="*/ 517675 h 517675"/>
                  <a:gd name="connsiteX7" fmla="*/ 0 w 517675"/>
                  <a:gd name="connsiteY7" fmla="*/ 470132 h 517675"/>
                  <a:gd name="connsiteX8" fmla="*/ 0 w 517675"/>
                  <a:gd name="connsiteY8" fmla="*/ 47543 h 517675"/>
                  <a:gd name="connsiteX0" fmla="*/ 0 w 523646"/>
                  <a:gd name="connsiteY0" fmla="*/ 47543 h 517675"/>
                  <a:gd name="connsiteX1" fmla="*/ 47543 w 523646"/>
                  <a:gd name="connsiteY1" fmla="*/ 0 h 517675"/>
                  <a:gd name="connsiteX2" fmla="*/ 470132 w 523646"/>
                  <a:gd name="connsiteY2" fmla="*/ 0 h 517675"/>
                  <a:gd name="connsiteX3" fmla="*/ 517675 w 523646"/>
                  <a:gd name="connsiteY3" fmla="*/ 470132 h 517675"/>
                  <a:gd name="connsiteX4" fmla="*/ 470132 w 523646"/>
                  <a:gd name="connsiteY4" fmla="*/ 517675 h 517675"/>
                  <a:gd name="connsiteX5" fmla="*/ 47543 w 523646"/>
                  <a:gd name="connsiteY5" fmla="*/ 517675 h 517675"/>
                  <a:gd name="connsiteX6" fmla="*/ 0 w 523646"/>
                  <a:gd name="connsiteY6" fmla="*/ 470132 h 517675"/>
                  <a:gd name="connsiteX7" fmla="*/ 0 w 523646"/>
                  <a:gd name="connsiteY7" fmla="*/ 47543 h 517675"/>
                  <a:gd name="connsiteX0" fmla="*/ 0 w 517675"/>
                  <a:gd name="connsiteY0" fmla="*/ 47543 h 517675"/>
                  <a:gd name="connsiteX1" fmla="*/ 47543 w 517675"/>
                  <a:gd name="connsiteY1" fmla="*/ 0 h 517675"/>
                  <a:gd name="connsiteX2" fmla="*/ 517675 w 517675"/>
                  <a:gd name="connsiteY2" fmla="*/ 470132 h 517675"/>
                  <a:gd name="connsiteX3" fmla="*/ 470132 w 517675"/>
                  <a:gd name="connsiteY3" fmla="*/ 517675 h 517675"/>
                  <a:gd name="connsiteX4" fmla="*/ 47543 w 517675"/>
                  <a:gd name="connsiteY4" fmla="*/ 517675 h 517675"/>
                  <a:gd name="connsiteX5" fmla="*/ 0 w 517675"/>
                  <a:gd name="connsiteY5" fmla="*/ 470132 h 517675"/>
                  <a:gd name="connsiteX6" fmla="*/ 0 w 517675"/>
                  <a:gd name="connsiteY6" fmla="*/ 47543 h 517675"/>
                  <a:gd name="connsiteX0" fmla="*/ 0 w 517675"/>
                  <a:gd name="connsiteY0" fmla="*/ 12779 h 482911"/>
                  <a:gd name="connsiteX1" fmla="*/ 99108 w 517675"/>
                  <a:gd name="connsiteY1" fmla="*/ 8867 h 482911"/>
                  <a:gd name="connsiteX2" fmla="*/ 517675 w 517675"/>
                  <a:gd name="connsiteY2" fmla="*/ 435368 h 482911"/>
                  <a:gd name="connsiteX3" fmla="*/ 470132 w 517675"/>
                  <a:gd name="connsiteY3" fmla="*/ 482911 h 482911"/>
                  <a:gd name="connsiteX4" fmla="*/ 47543 w 517675"/>
                  <a:gd name="connsiteY4" fmla="*/ 482911 h 482911"/>
                  <a:gd name="connsiteX5" fmla="*/ 0 w 517675"/>
                  <a:gd name="connsiteY5" fmla="*/ 435368 h 482911"/>
                  <a:gd name="connsiteX6" fmla="*/ 0 w 517675"/>
                  <a:gd name="connsiteY6" fmla="*/ 12779 h 482911"/>
                  <a:gd name="connsiteX0" fmla="*/ 39666 w 517675"/>
                  <a:gd name="connsiteY0" fmla="*/ 43577 h 474043"/>
                  <a:gd name="connsiteX1" fmla="*/ 99108 w 517675"/>
                  <a:gd name="connsiteY1" fmla="*/ -1 h 474043"/>
                  <a:gd name="connsiteX2" fmla="*/ 517675 w 517675"/>
                  <a:gd name="connsiteY2" fmla="*/ 426500 h 474043"/>
                  <a:gd name="connsiteX3" fmla="*/ 470132 w 517675"/>
                  <a:gd name="connsiteY3" fmla="*/ 474043 h 474043"/>
                  <a:gd name="connsiteX4" fmla="*/ 47543 w 517675"/>
                  <a:gd name="connsiteY4" fmla="*/ 474043 h 474043"/>
                  <a:gd name="connsiteX5" fmla="*/ 0 w 517675"/>
                  <a:gd name="connsiteY5" fmla="*/ 426500 h 474043"/>
                  <a:gd name="connsiteX6" fmla="*/ 39666 w 517675"/>
                  <a:gd name="connsiteY6" fmla="*/ 43577 h 474043"/>
                  <a:gd name="connsiteX0" fmla="*/ 39666 w 517675"/>
                  <a:gd name="connsiteY0" fmla="*/ 83129 h 513595"/>
                  <a:gd name="connsiteX1" fmla="*/ 138659 w 517675"/>
                  <a:gd name="connsiteY1" fmla="*/ 0 h 513595"/>
                  <a:gd name="connsiteX2" fmla="*/ 517675 w 517675"/>
                  <a:gd name="connsiteY2" fmla="*/ 466052 h 513595"/>
                  <a:gd name="connsiteX3" fmla="*/ 470132 w 517675"/>
                  <a:gd name="connsiteY3" fmla="*/ 513595 h 513595"/>
                  <a:gd name="connsiteX4" fmla="*/ 47543 w 517675"/>
                  <a:gd name="connsiteY4" fmla="*/ 513595 h 513595"/>
                  <a:gd name="connsiteX5" fmla="*/ 0 w 517675"/>
                  <a:gd name="connsiteY5" fmla="*/ 466052 h 513595"/>
                  <a:gd name="connsiteX6" fmla="*/ 39666 w 517675"/>
                  <a:gd name="connsiteY6" fmla="*/ 83129 h 513595"/>
                  <a:gd name="connsiteX0" fmla="*/ 154361 w 517675"/>
                  <a:gd name="connsiteY0" fmla="*/ 110814 h 513595"/>
                  <a:gd name="connsiteX1" fmla="*/ 138659 w 517675"/>
                  <a:gd name="connsiteY1" fmla="*/ 0 h 513595"/>
                  <a:gd name="connsiteX2" fmla="*/ 517675 w 517675"/>
                  <a:gd name="connsiteY2" fmla="*/ 466052 h 513595"/>
                  <a:gd name="connsiteX3" fmla="*/ 470132 w 517675"/>
                  <a:gd name="connsiteY3" fmla="*/ 513595 h 513595"/>
                  <a:gd name="connsiteX4" fmla="*/ 47543 w 517675"/>
                  <a:gd name="connsiteY4" fmla="*/ 513595 h 513595"/>
                  <a:gd name="connsiteX5" fmla="*/ 0 w 517675"/>
                  <a:gd name="connsiteY5" fmla="*/ 466052 h 513595"/>
                  <a:gd name="connsiteX6" fmla="*/ 154361 w 517675"/>
                  <a:gd name="connsiteY6" fmla="*/ 110814 h 513595"/>
                  <a:gd name="connsiteX0" fmla="*/ 118767 w 517675"/>
                  <a:gd name="connsiteY0" fmla="*/ 63353 h 513595"/>
                  <a:gd name="connsiteX1" fmla="*/ 138659 w 517675"/>
                  <a:gd name="connsiteY1" fmla="*/ 0 h 513595"/>
                  <a:gd name="connsiteX2" fmla="*/ 517675 w 517675"/>
                  <a:gd name="connsiteY2" fmla="*/ 466052 h 513595"/>
                  <a:gd name="connsiteX3" fmla="*/ 470132 w 517675"/>
                  <a:gd name="connsiteY3" fmla="*/ 513595 h 513595"/>
                  <a:gd name="connsiteX4" fmla="*/ 47543 w 517675"/>
                  <a:gd name="connsiteY4" fmla="*/ 513595 h 513595"/>
                  <a:gd name="connsiteX5" fmla="*/ 0 w 517675"/>
                  <a:gd name="connsiteY5" fmla="*/ 466052 h 513595"/>
                  <a:gd name="connsiteX6" fmla="*/ 118767 w 517675"/>
                  <a:gd name="connsiteY6" fmla="*/ 63353 h 513595"/>
                  <a:gd name="connsiteX0" fmla="*/ 118767 w 517675"/>
                  <a:gd name="connsiteY0" fmla="*/ 63353 h 513595"/>
                  <a:gd name="connsiteX1" fmla="*/ 138659 w 517675"/>
                  <a:gd name="connsiteY1" fmla="*/ 0 h 513595"/>
                  <a:gd name="connsiteX2" fmla="*/ 517675 w 517675"/>
                  <a:gd name="connsiteY2" fmla="*/ 466052 h 513595"/>
                  <a:gd name="connsiteX3" fmla="*/ 470132 w 517675"/>
                  <a:gd name="connsiteY3" fmla="*/ 513595 h 513595"/>
                  <a:gd name="connsiteX4" fmla="*/ 47543 w 517675"/>
                  <a:gd name="connsiteY4" fmla="*/ 513595 h 513595"/>
                  <a:gd name="connsiteX5" fmla="*/ 0 w 517675"/>
                  <a:gd name="connsiteY5" fmla="*/ 466052 h 513595"/>
                  <a:gd name="connsiteX6" fmla="*/ 118767 w 517675"/>
                  <a:gd name="connsiteY6" fmla="*/ 63353 h 513595"/>
                  <a:gd name="connsiteX0" fmla="*/ 231485 w 517675"/>
                  <a:gd name="connsiteY0" fmla="*/ 168161 h 513595"/>
                  <a:gd name="connsiteX1" fmla="*/ 138659 w 517675"/>
                  <a:gd name="connsiteY1" fmla="*/ 0 h 513595"/>
                  <a:gd name="connsiteX2" fmla="*/ 517675 w 517675"/>
                  <a:gd name="connsiteY2" fmla="*/ 466052 h 513595"/>
                  <a:gd name="connsiteX3" fmla="*/ 470132 w 517675"/>
                  <a:gd name="connsiteY3" fmla="*/ 513595 h 513595"/>
                  <a:gd name="connsiteX4" fmla="*/ 47543 w 517675"/>
                  <a:gd name="connsiteY4" fmla="*/ 513595 h 513595"/>
                  <a:gd name="connsiteX5" fmla="*/ 0 w 517675"/>
                  <a:gd name="connsiteY5" fmla="*/ 466052 h 513595"/>
                  <a:gd name="connsiteX6" fmla="*/ 231485 w 517675"/>
                  <a:gd name="connsiteY6" fmla="*/ 168161 h 513595"/>
                  <a:gd name="connsiteX0" fmla="*/ 116789 w 517675"/>
                  <a:gd name="connsiteY0" fmla="*/ 61375 h 513595"/>
                  <a:gd name="connsiteX1" fmla="*/ 138659 w 517675"/>
                  <a:gd name="connsiteY1" fmla="*/ 0 h 513595"/>
                  <a:gd name="connsiteX2" fmla="*/ 517675 w 517675"/>
                  <a:gd name="connsiteY2" fmla="*/ 466052 h 513595"/>
                  <a:gd name="connsiteX3" fmla="*/ 470132 w 517675"/>
                  <a:gd name="connsiteY3" fmla="*/ 513595 h 513595"/>
                  <a:gd name="connsiteX4" fmla="*/ 47543 w 517675"/>
                  <a:gd name="connsiteY4" fmla="*/ 513595 h 513595"/>
                  <a:gd name="connsiteX5" fmla="*/ 0 w 517675"/>
                  <a:gd name="connsiteY5" fmla="*/ 466052 h 513595"/>
                  <a:gd name="connsiteX6" fmla="*/ 116789 w 517675"/>
                  <a:gd name="connsiteY6" fmla="*/ 61375 h 513595"/>
                  <a:gd name="connsiteX0" fmla="*/ 116789 w 517675"/>
                  <a:gd name="connsiteY0" fmla="*/ 47616 h 499836"/>
                  <a:gd name="connsiteX1" fmla="*/ 160411 w 517675"/>
                  <a:gd name="connsiteY1" fmla="*/ 7993 h 499836"/>
                  <a:gd name="connsiteX2" fmla="*/ 517675 w 517675"/>
                  <a:gd name="connsiteY2" fmla="*/ 452293 h 499836"/>
                  <a:gd name="connsiteX3" fmla="*/ 470132 w 517675"/>
                  <a:gd name="connsiteY3" fmla="*/ 499836 h 499836"/>
                  <a:gd name="connsiteX4" fmla="*/ 47543 w 517675"/>
                  <a:gd name="connsiteY4" fmla="*/ 499836 h 499836"/>
                  <a:gd name="connsiteX5" fmla="*/ 0 w 517675"/>
                  <a:gd name="connsiteY5" fmla="*/ 452293 h 499836"/>
                  <a:gd name="connsiteX6" fmla="*/ 116789 w 517675"/>
                  <a:gd name="connsiteY6" fmla="*/ 47616 h 499836"/>
                  <a:gd name="connsiteX0" fmla="*/ 116789 w 517675"/>
                  <a:gd name="connsiteY0" fmla="*/ 111864 h 564084"/>
                  <a:gd name="connsiteX1" fmla="*/ 160411 w 517675"/>
                  <a:gd name="connsiteY1" fmla="*/ 72241 h 564084"/>
                  <a:gd name="connsiteX2" fmla="*/ 517675 w 517675"/>
                  <a:gd name="connsiteY2" fmla="*/ 516541 h 564084"/>
                  <a:gd name="connsiteX3" fmla="*/ 470132 w 517675"/>
                  <a:gd name="connsiteY3" fmla="*/ 564084 h 564084"/>
                  <a:gd name="connsiteX4" fmla="*/ 47543 w 517675"/>
                  <a:gd name="connsiteY4" fmla="*/ 564084 h 564084"/>
                  <a:gd name="connsiteX5" fmla="*/ 0 w 517675"/>
                  <a:gd name="connsiteY5" fmla="*/ 516541 h 564084"/>
                  <a:gd name="connsiteX6" fmla="*/ 116789 w 517675"/>
                  <a:gd name="connsiteY6" fmla="*/ 111864 h 564084"/>
                  <a:gd name="connsiteX0" fmla="*/ 116789 w 517675"/>
                  <a:gd name="connsiteY0" fmla="*/ 59746 h 511966"/>
                  <a:gd name="connsiteX1" fmla="*/ 160411 w 517675"/>
                  <a:gd name="connsiteY1" fmla="*/ 20123 h 511966"/>
                  <a:gd name="connsiteX2" fmla="*/ 517675 w 517675"/>
                  <a:gd name="connsiteY2" fmla="*/ 464423 h 511966"/>
                  <a:gd name="connsiteX3" fmla="*/ 470132 w 517675"/>
                  <a:gd name="connsiteY3" fmla="*/ 511966 h 511966"/>
                  <a:gd name="connsiteX4" fmla="*/ 47543 w 517675"/>
                  <a:gd name="connsiteY4" fmla="*/ 511966 h 511966"/>
                  <a:gd name="connsiteX5" fmla="*/ 0 w 517675"/>
                  <a:gd name="connsiteY5" fmla="*/ 464423 h 511966"/>
                  <a:gd name="connsiteX6" fmla="*/ 116789 w 517675"/>
                  <a:gd name="connsiteY6" fmla="*/ 59746 h 511966"/>
                  <a:gd name="connsiteX0" fmla="*/ 116789 w 517675"/>
                  <a:gd name="connsiteY0" fmla="*/ 34359 h 486579"/>
                  <a:gd name="connsiteX1" fmla="*/ 176232 w 517675"/>
                  <a:gd name="connsiteY1" fmla="*/ 42196 h 486579"/>
                  <a:gd name="connsiteX2" fmla="*/ 517675 w 517675"/>
                  <a:gd name="connsiteY2" fmla="*/ 439036 h 486579"/>
                  <a:gd name="connsiteX3" fmla="*/ 470132 w 517675"/>
                  <a:gd name="connsiteY3" fmla="*/ 486579 h 486579"/>
                  <a:gd name="connsiteX4" fmla="*/ 47543 w 517675"/>
                  <a:gd name="connsiteY4" fmla="*/ 486579 h 486579"/>
                  <a:gd name="connsiteX5" fmla="*/ 0 w 517675"/>
                  <a:gd name="connsiteY5" fmla="*/ 439036 h 486579"/>
                  <a:gd name="connsiteX6" fmla="*/ 116789 w 517675"/>
                  <a:gd name="connsiteY6" fmla="*/ 34359 h 486579"/>
                  <a:gd name="connsiteX0" fmla="*/ 116789 w 517675"/>
                  <a:gd name="connsiteY0" fmla="*/ 31335 h 483555"/>
                  <a:gd name="connsiteX1" fmla="*/ 176232 w 517675"/>
                  <a:gd name="connsiteY1" fmla="*/ 39172 h 483555"/>
                  <a:gd name="connsiteX2" fmla="*/ 517675 w 517675"/>
                  <a:gd name="connsiteY2" fmla="*/ 436012 h 483555"/>
                  <a:gd name="connsiteX3" fmla="*/ 470132 w 517675"/>
                  <a:gd name="connsiteY3" fmla="*/ 483555 h 483555"/>
                  <a:gd name="connsiteX4" fmla="*/ 47543 w 517675"/>
                  <a:gd name="connsiteY4" fmla="*/ 483555 h 483555"/>
                  <a:gd name="connsiteX5" fmla="*/ 0 w 517675"/>
                  <a:gd name="connsiteY5" fmla="*/ 436012 h 483555"/>
                  <a:gd name="connsiteX6" fmla="*/ 116789 w 517675"/>
                  <a:gd name="connsiteY6" fmla="*/ 31335 h 483555"/>
                  <a:gd name="connsiteX0" fmla="*/ 116789 w 517675"/>
                  <a:gd name="connsiteY0" fmla="*/ 0 h 452220"/>
                  <a:gd name="connsiteX1" fmla="*/ 517675 w 517675"/>
                  <a:gd name="connsiteY1" fmla="*/ 404677 h 452220"/>
                  <a:gd name="connsiteX2" fmla="*/ 470132 w 517675"/>
                  <a:gd name="connsiteY2" fmla="*/ 452220 h 452220"/>
                  <a:gd name="connsiteX3" fmla="*/ 47543 w 517675"/>
                  <a:gd name="connsiteY3" fmla="*/ 452220 h 452220"/>
                  <a:gd name="connsiteX4" fmla="*/ 0 w 517675"/>
                  <a:gd name="connsiteY4" fmla="*/ 404677 h 452220"/>
                  <a:gd name="connsiteX5" fmla="*/ 116789 w 517675"/>
                  <a:gd name="connsiteY5" fmla="*/ 0 h 452220"/>
                  <a:gd name="connsiteX0" fmla="*/ 116789 w 470470"/>
                  <a:gd name="connsiteY0" fmla="*/ 0 h 452220"/>
                  <a:gd name="connsiteX1" fmla="*/ 470132 w 470470"/>
                  <a:gd name="connsiteY1" fmla="*/ 452220 h 452220"/>
                  <a:gd name="connsiteX2" fmla="*/ 47543 w 470470"/>
                  <a:gd name="connsiteY2" fmla="*/ 452220 h 452220"/>
                  <a:gd name="connsiteX3" fmla="*/ 0 w 470470"/>
                  <a:gd name="connsiteY3" fmla="*/ 404677 h 452220"/>
                  <a:gd name="connsiteX4" fmla="*/ 116789 w 470470"/>
                  <a:gd name="connsiteY4" fmla="*/ 0 h 452220"/>
                  <a:gd name="connsiteX0" fmla="*/ 116789 w 454666"/>
                  <a:gd name="connsiteY0" fmla="*/ 785 h 453005"/>
                  <a:gd name="connsiteX1" fmla="*/ 454312 w 454666"/>
                  <a:gd name="connsiteY1" fmla="*/ 306670 h 453005"/>
                  <a:gd name="connsiteX2" fmla="*/ 47543 w 454666"/>
                  <a:gd name="connsiteY2" fmla="*/ 453005 h 453005"/>
                  <a:gd name="connsiteX3" fmla="*/ 0 w 454666"/>
                  <a:gd name="connsiteY3" fmla="*/ 405462 h 453005"/>
                  <a:gd name="connsiteX4" fmla="*/ 116789 w 454666"/>
                  <a:gd name="connsiteY4" fmla="*/ 785 h 453005"/>
                  <a:gd name="connsiteX0" fmla="*/ 116789 w 478374"/>
                  <a:gd name="connsiteY0" fmla="*/ 255 h 452475"/>
                  <a:gd name="connsiteX1" fmla="*/ 478043 w 478374"/>
                  <a:gd name="connsiteY1" fmla="*/ 345689 h 452475"/>
                  <a:gd name="connsiteX2" fmla="*/ 47543 w 478374"/>
                  <a:gd name="connsiteY2" fmla="*/ 452475 h 452475"/>
                  <a:gd name="connsiteX3" fmla="*/ 0 w 478374"/>
                  <a:gd name="connsiteY3" fmla="*/ 404932 h 452475"/>
                  <a:gd name="connsiteX4" fmla="*/ 116789 w 478374"/>
                  <a:gd name="connsiteY4" fmla="*/ 255 h 452475"/>
                  <a:gd name="connsiteX0" fmla="*/ 166227 w 478439"/>
                  <a:gd name="connsiteY0" fmla="*/ 210 h 513731"/>
                  <a:gd name="connsiteX1" fmla="*/ 478043 w 478439"/>
                  <a:gd name="connsiteY1" fmla="*/ 406945 h 513731"/>
                  <a:gd name="connsiteX2" fmla="*/ 47543 w 478439"/>
                  <a:gd name="connsiteY2" fmla="*/ 513731 h 513731"/>
                  <a:gd name="connsiteX3" fmla="*/ 0 w 478439"/>
                  <a:gd name="connsiteY3" fmla="*/ 466188 h 513731"/>
                  <a:gd name="connsiteX4" fmla="*/ 166227 w 478439"/>
                  <a:gd name="connsiteY4" fmla="*/ 210 h 513731"/>
                  <a:gd name="connsiteX0" fmla="*/ 308607 w 478947"/>
                  <a:gd name="connsiteY0" fmla="*/ 268 h 438644"/>
                  <a:gd name="connsiteX1" fmla="*/ 478043 w 478947"/>
                  <a:gd name="connsiteY1" fmla="*/ 331858 h 438644"/>
                  <a:gd name="connsiteX2" fmla="*/ 47543 w 478947"/>
                  <a:gd name="connsiteY2" fmla="*/ 438644 h 438644"/>
                  <a:gd name="connsiteX3" fmla="*/ 0 w 478947"/>
                  <a:gd name="connsiteY3" fmla="*/ 391101 h 438644"/>
                  <a:gd name="connsiteX4" fmla="*/ 308607 w 478947"/>
                  <a:gd name="connsiteY4" fmla="*/ 268 h 438644"/>
                  <a:gd name="connsiteX0" fmla="*/ 308607 w 478730"/>
                  <a:gd name="connsiteY0" fmla="*/ 17804 h 456180"/>
                  <a:gd name="connsiteX1" fmla="*/ 478043 w 478730"/>
                  <a:gd name="connsiteY1" fmla="*/ 349394 h 456180"/>
                  <a:gd name="connsiteX2" fmla="*/ 47543 w 478730"/>
                  <a:gd name="connsiteY2" fmla="*/ 456180 h 456180"/>
                  <a:gd name="connsiteX3" fmla="*/ 0 w 478730"/>
                  <a:gd name="connsiteY3" fmla="*/ 408637 h 456180"/>
                  <a:gd name="connsiteX4" fmla="*/ 308607 w 478730"/>
                  <a:gd name="connsiteY4" fmla="*/ 17804 h 456180"/>
                  <a:gd name="connsiteX0" fmla="*/ 308607 w 478671"/>
                  <a:gd name="connsiteY0" fmla="*/ 11988 h 450364"/>
                  <a:gd name="connsiteX1" fmla="*/ 478043 w 478671"/>
                  <a:gd name="connsiteY1" fmla="*/ 343578 h 450364"/>
                  <a:gd name="connsiteX2" fmla="*/ 47543 w 478671"/>
                  <a:gd name="connsiteY2" fmla="*/ 450364 h 450364"/>
                  <a:gd name="connsiteX3" fmla="*/ 0 w 478671"/>
                  <a:gd name="connsiteY3" fmla="*/ 402821 h 450364"/>
                  <a:gd name="connsiteX4" fmla="*/ 308607 w 478671"/>
                  <a:gd name="connsiteY4" fmla="*/ 11988 h 450364"/>
                  <a:gd name="connsiteX0" fmla="*/ 124698 w 478334"/>
                  <a:gd name="connsiteY0" fmla="*/ 11694 h 459958"/>
                  <a:gd name="connsiteX1" fmla="*/ 478043 w 478334"/>
                  <a:gd name="connsiteY1" fmla="*/ 353172 h 459958"/>
                  <a:gd name="connsiteX2" fmla="*/ 47543 w 478334"/>
                  <a:gd name="connsiteY2" fmla="*/ 459958 h 459958"/>
                  <a:gd name="connsiteX3" fmla="*/ 0 w 478334"/>
                  <a:gd name="connsiteY3" fmla="*/ 412415 h 459958"/>
                  <a:gd name="connsiteX4" fmla="*/ 124698 w 478334"/>
                  <a:gd name="connsiteY4" fmla="*/ 11694 h 459958"/>
                  <a:gd name="connsiteX0" fmla="*/ 124698 w 478332"/>
                  <a:gd name="connsiteY0" fmla="*/ 14205 h 462469"/>
                  <a:gd name="connsiteX1" fmla="*/ 478043 w 478332"/>
                  <a:gd name="connsiteY1" fmla="*/ 355683 h 462469"/>
                  <a:gd name="connsiteX2" fmla="*/ 47543 w 478332"/>
                  <a:gd name="connsiteY2" fmla="*/ 462469 h 462469"/>
                  <a:gd name="connsiteX3" fmla="*/ 0 w 478332"/>
                  <a:gd name="connsiteY3" fmla="*/ 414926 h 462469"/>
                  <a:gd name="connsiteX4" fmla="*/ 124698 w 478332"/>
                  <a:gd name="connsiteY4" fmla="*/ 14205 h 462469"/>
                  <a:gd name="connsiteX0" fmla="*/ 182046 w 478390"/>
                  <a:gd name="connsiteY0" fmla="*/ 17178 h 392273"/>
                  <a:gd name="connsiteX1" fmla="*/ 478043 w 478390"/>
                  <a:gd name="connsiteY1" fmla="*/ 285487 h 392273"/>
                  <a:gd name="connsiteX2" fmla="*/ 47543 w 478390"/>
                  <a:gd name="connsiteY2" fmla="*/ 392273 h 392273"/>
                  <a:gd name="connsiteX3" fmla="*/ 0 w 478390"/>
                  <a:gd name="connsiteY3" fmla="*/ 344730 h 392273"/>
                  <a:gd name="connsiteX4" fmla="*/ 182046 w 478390"/>
                  <a:gd name="connsiteY4" fmla="*/ 17178 h 392273"/>
                  <a:gd name="connsiteX0" fmla="*/ 124697 w 478332"/>
                  <a:gd name="connsiteY0" fmla="*/ 14205 h 462467"/>
                  <a:gd name="connsiteX1" fmla="*/ 478043 w 478332"/>
                  <a:gd name="connsiteY1" fmla="*/ 355681 h 462467"/>
                  <a:gd name="connsiteX2" fmla="*/ 47543 w 478332"/>
                  <a:gd name="connsiteY2" fmla="*/ 462467 h 462467"/>
                  <a:gd name="connsiteX3" fmla="*/ 0 w 478332"/>
                  <a:gd name="connsiteY3" fmla="*/ 414924 h 462467"/>
                  <a:gd name="connsiteX4" fmla="*/ 124697 w 478332"/>
                  <a:gd name="connsiteY4" fmla="*/ 14205 h 462467"/>
                  <a:gd name="connsiteX0" fmla="*/ 120742 w 478329"/>
                  <a:gd name="connsiteY0" fmla="*/ 13944 h 470115"/>
                  <a:gd name="connsiteX1" fmla="*/ 478043 w 478329"/>
                  <a:gd name="connsiteY1" fmla="*/ 363329 h 470115"/>
                  <a:gd name="connsiteX2" fmla="*/ 47543 w 478329"/>
                  <a:gd name="connsiteY2" fmla="*/ 470115 h 470115"/>
                  <a:gd name="connsiteX3" fmla="*/ 0 w 478329"/>
                  <a:gd name="connsiteY3" fmla="*/ 422572 h 470115"/>
                  <a:gd name="connsiteX4" fmla="*/ 120742 w 478329"/>
                  <a:gd name="connsiteY4" fmla="*/ 13944 h 470115"/>
                  <a:gd name="connsiteX0" fmla="*/ 120742 w 478329"/>
                  <a:gd name="connsiteY0" fmla="*/ 13944 h 470115"/>
                  <a:gd name="connsiteX1" fmla="*/ 478043 w 478329"/>
                  <a:gd name="connsiteY1" fmla="*/ 363329 h 470115"/>
                  <a:gd name="connsiteX2" fmla="*/ 47543 w 478329"/>
                  <a:gd name="connsiteY2" fmla="*/ 470115 h 470115"/>
                  <a:gd name="connsiteX3" fmla="*/ 0 w 478329"/>
                  <a:gd name="connsiteY3" fmla="*/ 422572 h 470115"/>
                  <a:gd name="connsiteX4" fmla="*/ 120742 w 478329"/>
                  <a:gd name="connsiteY4" fmla="*/ 13944 h 470115"/>
                  <a:gd name="connsiteX0" fmla="*/ 120742 w 478329"/>
                  <a:gd name="connsiteY0" fmla="*/ 13944 h 470115"/>
                  <a:gd name="connsiteX1" fmla="*/ 478043 w 478329"/>
                  <a:gd name="connsiteY1" fmla="*/ 363329 h 470115"/>
                  <a:gd name="connsiteX2" fmla="*/ 47543 w 478329"/>
                  <a:gd name="connsiteY2" fmla="*/ 470115 h 470115"/>
                  <a:gd name="connsiteX3" fmla="*/ 0 w 478329"/>
                  <a:gd name="connsiteY3" fmla="*/ 422572 h 470115"/>
                  <a:gd name="connsiteX4" fmla="*/ 120742 w 478329"/>
                  <a:gd name="connsiteY4" fmla="*/ 13944 h 470115"/>
                  <a:gd name="connsiteX0" fmla="*/ 120742 w 478329"/>
                  <a:gd name="connsiteY0" fmla="*/ 13944 h 470115"/>
                  <a:gd name="connsiteX1" fmla="*/ 478043 w 478329"/>
                  <a:gd name="connsiteY1" fmla="*/ 363329 h 470115"/>
                  <a:gd name="connsiteX2" fmla="*/ 47543 w 478329"/>
                  <a:gd name="connsiteY2" fmla="*/ 470115 h 470115"/>
                  <a:gd name="connsiteX3" fmla="*/ 0 w 478329"/>
                  <a:gd name="connsiteY3" fmla="*/ 422572 h 470115"/>
                  <a:gd name="connsiteX4" fmla="*/ 120742 w 478329"/>
                  <a:gd name="connsiteY4" fmla="*/ 13944 h 470115"/>
                  <a:gd name="connsiteX0" fmla="*/ 120742 w 478329"/>
                  <a:gd name="connsiteY0" fmla="*/ 13944 h 470115"/>
                  <a:gd name="connsiteX1" fmla="*/ 478043 w 478329"/>
                  <a:gd name="connsiteY1" fmla="*/ 363329 h 470115"/>
                  <a:gd name="connsiteX2" fmla="*/ 47543 w 478329"/>
                  <a:gd name="connsiteY2" fmla="*/ 470115 h 470115"/>
                  <a:gd name="connsiteX3" fmla="*/ 0 w 478329"/>
                  <a:gd name="connsiteY3" fmla="*/ 422572 h 470115"/>
                  <a:gd name="connsiteX4" fmla="*/ 120742 w 478329"/>
                  <a:gd name="connsiteY4" fmla="*/ 13944 h 470115"/>
                  <a:gd name="connsiteX0" fmla="*/ 120742 w 478395"/>
                  <a:gd name="connsiteY0" fmla="*/ 0 h 456171"/>
                  <a:gd name="connsiteX1" fmla="*/ 478043 w 478395"/>
                  <a:gd name="connsiteY1" fmla="*/ 349385 h 456171"/>
                  <a:gd name="connsiteX2" fmla="*/ 47543 w 478395"/>
                  <a:gd name="connsiteY2" fmla="*/ 456171 h 456171"/>
                  <a:gd name="connsiteX3" fmla="*/ 0 w 478395"/>
                  <a:gd name="connsiteY3" fmla="*/ 408628 h 456171"/>
                  <a:gd name="connsiteX4" fmla="*/ 120742 w 478395"/>
                  <a:gd name="connsiteY4" fmla="*/ 0 h 456171"/>
                  <a:gd name="connsiteX0" fmla="*/ 120742 w 478043"/>
                  <a:gd name="connsiteY0" fmla="*/ 0 h 456171"/>
                  <a:gd name="connsiteX1" fmla="*/ 478043 w 478043"/>
                  <a:gd name="connsiteY1" fmla="*/ 349385 h 456171"/>
                  <a:gd name="connsiteX2" fmla="*/ 47543 w 478043"/>
                  <a:gd name="connsiteY2" fmla="*/ 456171 h 456171"/>
                  <a:gd name="connsiteX3" fmla="*/ 0 w 478043"/>
                  <a:gd name="connsiteY3" fmla="*/ 408628 h 456171"/>
                  <a:gd name="connsiteX4" fmla="*/ 120742 w 478043"/>
                  <a:gd name="connsiteY4" fmla="*/ 0 h 456171"/>
                  <a:gd name="connsiteX0" fmla="*/ 124698 w 478043"/>
                  <a:gd name="connsiteY0" fmla="*/ 0 h 464080"/>
                  <a:gd name="connsiteX1" fmla="*/ 478043 w 478043"/>
                  <a:gd name="connsiteY1" fmla="*/ 357294 h 464080"/>
                  <a:gd name="connsiteX2" fmla="*/ 47543 w 478043"/>
                  <a:gd name="connsiteY2" fmla="*/ 464080 h 464080"/>
                  <a:gd name="connsiteX3" fmla="*/ 0 w 478043"/>
                  <a:gd name="connsiteY3" fmla="*/ 416537 h 464080"/>
                  <a:gd name="connsiteX4" fmla="*/ 124698 w 478043"/>
                  <a:gd name="connsiteY4" fmla="*/ 0 h 46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043" h="464080">
                    <a:moveTo>
                      <a:pt x="124698" y="0"/>
                    </a:moveTo>
                    <a:lnTo>
                      <a:pt x="478043" y="357294"/>
                    </a:lnTo>
                    <a:lnTo>
                      <a:pt x="47543" y="464080"/>
                    </a:lnTo>
                    <a:cubicBezTo>
                      <a:pt x="21286" y="464080"/>
                      <a:pt x="0" y="442794"/>
                      <a:pt x="0" y="416537"/>
                    </a:cubicBezTo>
                    <a:cubicBezTo>
                      <a:pt x="39589" y="282304"/>
                      <a:pt x="96440" y="88974"/>
                      <a:pt x="124698" y="0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sv-SE" sz="1056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63" name="Platshållare för innehåll 2"/>
            <p:cNvSpPr txBox="1">
              <a:spLocks/>
            </p:cNvSpPr>
            <p:nvPr/>
          </p:nvSpPr>
          <p:spPr>
            <a:xfrm>
              <a:off x="6384227" y="1166101"/>
              <a:ext cx="1902873" cy="74016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marL="358775" indent="-358775" algn="l" defTabSz="914400" rtl="0" eaLnBrk="1" latinLnBrk="0" hangingPunct="1">
                <a:spcBef>
                  <a:spcPts val="1200"/>
                </a:spcBef>
                <a:buFontTx/>
                <a:buBlip>
                  <a:blip r:embed="rId3"/>
                </a:buBlip>
                <a:tabLst/>
                <a:defRPr lang="sv-SE" sz="1600" kern="1200">
                  <a:solidFill>
                    <a:srgbClr val="0083AD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541338" indent="-180000" algn="l" defTabSz="914400" rtl="0" eaLnBrk="1" latinLnBrk="0" hangingPunct="1">
                <a:spcBef>
                  <a:spcPts val="200"/>
                </a:spcBef>
                <a:buFont typeface="Arial" pitchFamily="34" charset="0"/>
                <a:buChar char="–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lang="en-GB" sz="1600" b="0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spcBef>
                  <a:spcPts val="0"/>
                </a:spcBef>
                <a:buFontTx/>
                <a:buNone/>
              </a:pPr>
              <a:r>
                <a:rPr lang="sv-SE" sz="1800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Importance</a:t>
              </a:r>
              <a:r>
                <a:rPr lang="sv-SE" sz="18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sv-SE" sz="1800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of</a:t>
              </a:r>
              <a:r>
                <a:rPr lang="sv-SE" sz="18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sv-SE" sz="1800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customer</a:t>
              </a:r>
              <a:r>
                <a:rPr lang="sv-SE" sz="18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sv-SE" sz="1800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language</a:t>
              </a:r>
              <a:r>
                <a:rPr lang="sv-SE" sz="18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vs </a:t>
              </a:r>
              <a:r>
                <a:rPr lang="sv-SE" sz="1800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industry</a:t>
              </a:r>
              <a:r>
                <a:rPr lang="sv-SE" sz="18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sv-SE" sz="1800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lingo</a:t>
              </a:r>
              <a:endParaRPr lang="sv-SE" sz="18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Platshållare för innehåll 2"/>
            <p:cNvSpPr txBox="1">
              <a:spLocks/>
            </p:cNvSpPr>
            <p:nvPr/>
          </p:nvSpPr>
          <p:spPr>
            <a:xfrm>
              <a:off x="6384227" y="677177"/>
              <a:ext cx="1934170" cy="60678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marL="358775" indent="-358775" algn="l" defTabSz="914400" rtl="0" eaLnBrk="1" latinLnBrk="0" hangingPunct="1">
                <a:spcBef>
                  <a:spcPts val="1200"/>
                </a:spcBef>
                <a:buFontTx/>
                <a:buBlip>
                  <a:blip r:embed="rId3"/>
                </a:buBlip>
                <a:tabLst/>
                <a:defRPr lang="sv-SE" sz="1600" kern="1200">
                  <a:solidFill>
                    <a:srgbClr val="0083AD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541338" indent="-180000" algn="l" defTabSz="914400" rtl="0" eaLnBrk="1" latinLnBrk="0" hangingPunct="1">
                <a:spcBef>
                  <a:spcPts val="200"/>
                </a:spcBef>
                <a:buFont typeface="Arial" pitchFamily="34" charset="0"/>
                <a:buChar char="–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lang="en-GB" sz="1600" b="0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900"/>
                </a:lnSpc>
                <a:buFontTx/>
                <a:buNone/>
              </a:pPr>
              <a:r>
                <a:rPr lang="sv-SE" sz="1800" b="1" dirty="0" smtClean="0">
                  <a:solidFill>
                    <a:srgbClr val="65C5E4"/>
                  </a:solidFill>
                  <a:latin typeface="Calibri" panose="020F0502020204030204" pitchFamily="34" charset="0"/>
                </a:rPr>
                <a:t>INSIGHTS</a:t>
              </a:r>
              <a:br>
                <a:rPr lang="sv-SE" sz="1800" b="1" dirty="0" smtClean="0">
                  <a:solidFill>
                    <a:srgbClr val="65C5E4"/>
                  </a:solidFill>
                  <a:latin typeface="Calibri" panose="020F0502020204030204" pitchFamily="34" charset="0"/>
                </a:rPr>
              </a:br>
              <a:r>
                <a:rPr lang="sv-SE" sz="1800" b="1" dirty="0" smtClean="0">
                  <a:solidFill>
                    <a:srgbClr val="65C5E4"/>
                  </a:solidFill>
                  <a:latin typeface="Calibri" panose="020F0502020204030204" pitchFamily="34" charset="0"/>
                </a:rPr>
                <a:t>TONE OF VOICE</a:t>
              </a:r>
              <a:endParaRPr lang="sv-SE" sz="1800" b="1" dirty="0">
                <a:solidFill>
                  <a:srgbClr val="65C5E4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76" name="Grupp 75"/>
          <p:cNvGrpSpPr/>
          <p:nvPr/>
        </p:nvGrpSpPr>
        <p:grpSpPr>
          <a:xfrm>
            <a:off x="6074697" y="2418626"/>
            <a:ext cx="2212403" cy="1421213"/>
            <a:chOff x="6074697" y="2418626"/>
            <a:chExt cx="2212403" cy="1421213"/>
          </a:xfrm>
        </p:grpSpPr>
        <p:grpSp>
          <p:nvGrpSpPr>
            <p:cNvPr id="71" name="Grupp 70"/>
            <p:cNvGrpSpPr/>
            <p:nvPr/>
          </p:nvGrpSpPr>
          <p:grpSpPr>
            <a:xfrm flipH="1">
              <a:off x="6074697" y="2418626"/>
              <a:ext cx="2193379" cy="1421213"/>
              <a:chOff x="6185488" y="2418626"/>
              <a:chExt cx="2193379" cy="1421213"/>
            </a:xfrm>
            <a:solidFill>
              <a:srgbClr val="65C5E4"/>
            </a:solidFill>
          </p:grpSpPr>
          <p:sp>
            <p:nvSpPr>
              <p:cNvPr id="66" name="Rektangel med rundade hörn 5"/>
              <p:cNvSpPr/>
              <p:nvPr/>
            </p:nvSpPr>
            <p:spPr>
              <a:xfrm>
                <a:off x="6185488" y="2418626"/>
                <a:ext cx="2025412" cy="1421213"/>
              </a:xfrm>
              <a:prstGeom prst="roundRect">
                <a:avLst>
                  <a:gd name="adj" fmla="val 6336"/>
                </a:avLst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lIns="72000" tIns="72000" rIns="0" bIns="0" rtlCol="0" anchor="t"/>
              <a:lstStyle/>
              <a:p>
                <a:pPr lvl="0">
                  <a:lnSpc>
                    <a:spcPct val="50000"/>
                  </a:lnSpc>
                  <a:defRPr/>
                </a:pPr>
                <a:endParaRPr lang="sv-SE" b="1" kern="0" spc="-15" dirty="0">
                  <a:solidFill>
                    <a:schemeClr val="bg1"/>
                  </a:solidFill>
                  <a:latin typeface="Bradley Hand ITC" panose="03070402050302030203" pitchFamily="66" charset="0"/>
                </a:endParaRPr>
              </a:p>
            </p:txBody>
          </p:sp>
          <p:sp>
            <p:nvSpPr>
              <p:cNvPr id="69" name="Rektangel med rundade hörn 4"/>
              <p:cNvSpPr/>
              <p:nvPr/>
            </p:nvSpPr>
            <p:spPr>
              <a:xfrm rot="13500000">
                <a:off x="8101902" y="2701447"/>
                <a:ext cx="281070" cy="272861"/>
              </a:xfrm>
              <a:custGeom>
                <a:avLst/>
                <a:gdLst>
                  <a:gd name="connsiteX0" fmla="*/ 0 w 517675"/>
                  <a:gd name="connsiteY0" fmla="*/ 47543 h 517675"/>
                  <a:gd name="connsiteX1" fmla="*/ 47543 w 517675"/>
                  <a:gd name="connsiteY1" fmla="*/ 0 h 517675"/>
                  <a:gd name="connsiteX2" fmla="*/ 470132 w 517675"/>
                  <a:gd name="connsiteY2" fmla="*/ 0 h 517675"/>
                  <a:gd name="connsiteX3" fmla="*/ 517675 w 517675"/>
                  <a:gd name="connsiteY3" fmla="*/ 47543 h 517675"/>
                  <a:gd name="connsiteX4" fmla="*/ 517675 w 517675"/>
                  <a:gd name="connsiteY4" fmla="*/ 470132 h 517675"/>
                  <a:gd name="connsiteX5" fmla="*/ 470132 w 517675"/>
                  <a:gd name="connsiteY5" fmla="*/ 517675 h 517675"/>
                  <a:gd name="connsiteX6" fmla="*/ 47543 w 517675"/>
                  <a:gd name="connsiteY6" fmla="*/ 517675 h 517675"/>
                  <a:gd name="connsiteX7" fmla="*/ 0 w 517675"/>
                  <a:gd name="connsiteY7" fmla="*/ 470132 h 517675"/>
                  <a:gd name="connsiteX8" fmla="*/ 0 w 517675"/>
                  <a:gd name="connsiteY8" fmla="*/ 47543 h 517675"/>
                  <a:gd name="connsiteX0" fmla="*/ 0 w 523646"/>
                  <a:gd name="connsiteY0" fmla="*/ 47543 h 517675"/>
                  <a:gd name="connsiteX1" fmla="*/ 47543 w 523646"/>
                  <a:gd name="connsiteY1" fmla="*/ 0 h 517675"/>
                  <a:gd name="connsiteX2" fmla="*/ 470132 w 523646"/>
                  <a:gd name="connsiteY2" fmla="*/ 0 h 517675"/>
                  <a:gd name="connsiteX3" fmla="*/ 517675 w 523646"/>
                  <a:gd name="connsiteY3" fmla="*/ 470132 h 517675"/>
                  <a:gd name="connsiteX4" fmla="*/ 470132 w 523646"/>
                  <a:gd name="connsiteY4" fmla="*/ 517675 h 517675"/>
                  <a:gd name="connsiteX5" fmla="*/ 47543 w 523646"/>
                  <a:gd name="connsiteY5" fmla="*/ 517675 h 517675"/>
                  <a:gd name="connsiteX6" fmla="*/ 0 w 523646"/>
                  <a:gd name="connsiteY6" fmla="*/ 470132 h 517675"/>
                  <a:gd name="connsiteX7" fmla="*/ 0 w 523646"/>
                  <a:gd name="connsiteY7" fmla="*/ 47543 h 517675"/>
                  <a:gd name="connsiteX0" fmla="*/ 0 w 517675"/>
                  <a:gd name="connsiteY0" fmla="*/ 47543 h 517675"/>
                  <a:gd name="connsiteX1" fmla="*/ 47543 w 517675"/>
                  <a:gd name="connsiteY1" fmla="*/ 0 h 517675"/>
                  <a:gd name="connsiteX2" fmla="*/ 517675 w 517675"/>
                  <a:gd name="connsiteY2" fmla="*/ 470132 h 517675"/>
                  <a:gd name="connsiteX3" fmla="*/ 470132 w 517675"/>
                  <a:gd name="connsiteY3" fmla="*/ 517675 h 517675"/>
                  <a:gd name="connsiteX4" fmla="*/ 47543 w 517675"/>
                  <a:gd name="connsiteY4" fmla="*/ 517675 h 517675"/>
                  <a:gd name="connsiteX5" fmla="*/ 0 w 517675"/>
                  <a:gd name="connsiteY5" fmla="*/ 470132 h 517675"/>
                  <a:gd name="connsiteX6" fmla="*/ 0 w 517675"/>
                  <a:gd name="connsiteY6" fmla="*/ 47543 h 517675"/>
                  <a:gd name="connsiteX0" fmla="*/ 0 w 517675"/>
                  <a:gd name="connsiteY0" fmla="*/ 12779 h 482911"/>
                  <a:gd name="connsiteX1" fmla="*/ 99108 w 517675"/>
                  <a:gd name="connsiteY1" fmla="*/ 8867 h 482911"/>
                  <a:gd name="connsiteX2" fmla="*/ 517675 w 517675"/>
                  <a:gd name="connsiteY2" fmla="*/ 435368 h 482911"/>
                  <a:gd name="connsiteX3" fmla="*/ 470132 w 517675"/>
                  <a:gd name="connsiteY3" fmla="*/ 482911 h 482911"/>
                  <a:gd name="connsiteX4" fmla="*/ 47543 w 517675"/>
                  <a:gd name="connsiteY4" fmla="*/ 482911 h 482911"/>
                  <a:gd name="connsiteX5" fmla="*/ 0 w 517675"/>
                  <a:gd name="connsiteY5" fmla="*/ 435368 h 482911"/>
                  <a:gd name="connsiteX6" fmla="*/ 0 w 517675"/>
                  <a:gd name="connsiteY6" fmla="*/ 12779 h 482911"/>
                  <a:gd name="connsiteX0" fmla="*/ 39666 w 517675"/>
                  <a:gd name="connsiteY0" fmla="*/ 43577 h 474043"/>
                  <a:gd name="connsiteX1" fmla="*/ 99108 w 517675"/>
                  <a:gd name="connsiteY1" fmla="*/ -1 h 474043"/>
                  <a:gd name="connsiteX2" fmla="*/ 517675 w 517675"/>
                  <a:gd name="connsiteY2" fmla="*/ 426500 h 474043"/>
                  <a:gd name="connsiteX3" fmla="*/ 470132 w 517675"/>
                  <a:gd name="connsiteY3" fmla="*/ 474043 h 474043"/>
                  <a:gd name="connsiteX4" fmla="*/ 47543 w 517675"/>
                  <a:gd name="connsiteY4" fmla="*/ 474043 h 474043"/>
                  <a:gd name="connsiteX5" fmla="*/ 0 w 517675"/>
                  <a:gd name="connsiteY5" fmla="*/ 426500 h 474043"/>
                  <a:gd name="connsiteX6" fmla="*/ 39666 w 517675"/>
                  <a:gd name="connsiteY6" fmla="*/ 43577 h 474043"/>
                  <a:gd name="connsiteX0" fmla="*/ 39666 w 517675"/>
                  <a:gd name="connsiteY0" fmla="*/ 83129 h 513595"/>
                  <a:gd name="connsiteX1" fmla="*/ 138659 w 517675"/>
                  <a:gd name="connsiteY1" fmla="*/ 0 h 513595"/>
                  <a:gd name="connsiteX2" fmla="*/ 517675 w 517675"/>
                  <a:gd name="connsiteY2" fmla="*/ 466052 h 513595"/>
                  <a:gd name="connsiteX3" fmla="*/ 470132 w 517675"/>
                  <a:gd name="connsiteY3" fmla="*/ 513595 h 513595"/>
                  <a:gd name="connsiteX4" fmla="*/ 47543 w 517675"/>
                  <a:gd name="connsiteY4" fmla="*/ 513595 h 513595"/>
                  <a:gd name="connsiteX5" fmla="*/ 0 w 517675"/>
                  <a:gd name="connsiteY5" fmla="*/ 466052 h 513595"/>
                  <a:gd name="connsiteX6" fmla="*/ 39666 w 517675"/>
                  <a:gd name="connsiteY6" fmla="*/ 83129 h 513595"/>
                  <a:gd name="connsiteX0" fmla="*/ 154361 w 517675"/>
                  <a:gd name="connsiteY0" fmla="*/ 110814 h 513595"/>
                  <a:gd name="connsiteX1" fmla="*/ 138659 w 517675"/>
                  <a:gd name="connsiteY1" fmla="*/ 0 h 513595"/>
                  <a:gd name="connsiteX2" fmla="*/ 517675 w 517675"/>
                  <a:gd name="connsiteY2" fmla="*/ 466052 h 513595"/>
                  <a:gd name="connsiteX3" fmla="*/ 470132 w 517675"/>
                  <a:gd name="connsiteY3" fmla="*/ 513595 h 513595"/>
                  <a:gd name="connsiteX4" fmla="*/ 47543 w 517675"/>
                  <a:gd name="connsiteY4" fmla="*/ 513595 h 513595"/>
                  <a:gd name="connsiteX5" fmla="*/ 0 w 517675"/>
                  <a:gd name="connsiteY5" fmla="*/ 466052 h 513595"/>
                  <a:gd name="connsiteX6" fmla="*/ 154361 w 517675"/>
                  <a:gd name="connsiteY6" fmla="*/ 110814 h 513595"/>
                  <a:gd name="connsiteX0" fmla="*/ 118767 w 517675"/>
                  <a:gd name="connsiteY0" fmla="*/ 63353 h 513595"/>
                  <a:gd name="connsiteX1" fmla="*/ 138659 w 517675"/>
                  <a:gd name="connsiteY1" fmla="*/ 0 h 513595"/>
                  <a:gd name="connsiteX2" fmla="*/ 517675 w 517675"/>
                  <a:gd name="connsiteY2" fmla="*/ 466052 h 513595"/>
                  <a:gd name="connsiteX3" fmla="*/ 470132 w 517675"/>
                  <a:gd name="connsiteY3" fmla="*/ 513595 h 513595"/>
                  <a:gd name="connsiteX4" fmla="*/ 47543 w 517675"/>
                  <a:gd name="connsiteY4" fmla="*/ 513595 h 513595"/>
                  <a:gd name="connsiteX5" fmla="*/ 0 w 517675"/>
                  <a:gd name="connsiteY5" fmla="*/ 466052 h 513595"/>
                  <a:gd name="connsiteX6" fmla="*/ 118767 w 517675"/>
                  <a:gd name="connsiteY6" fmla="*/ 63353 h 513595"/>
                  <a:gd name="connsiteX0" fmla="*/ 118767 w 517675"/>
                  <a:gd name="connsiteY0" fmla="*/ 63353 h 513595"/>
                  <a:gd name="connsiteX1" fmla="*/ 138659 w 517675"/>
                  <a:gd name="connsiteY1" fmla="*/ 0 h 513595"/>
                  <a:gd name="connsiteX2" fmla="*/ 517675 w 517675"/>
                  <a:gd name="connsiteY2" fmla="*/ 466052 h 513595"/>
                  <a:gd name="connsiteX3" fmla="*/ 470132 w 517675"/>
                  <a:gd name="connsiteY3" fmla="*/ 513595 h 513595"/>
                  <a:gd name="connsiteX4" fmla="*/ 47543 w 517675"/>
                  <a:gd name="connsiteY4" fmla="*/ 513595 h 513595"/>
                  <a:gd name="connsiteX5" fmla="*/ 0 w 517675"/>
                  <a:gd name="connsiteY5" fmla="*/ 466052 h 513595"/>
                  <a:gd name="connsiteX6" fmla="*/ 118767 w 517675"/>
                  <a:gd name="connsiteY6" fmla="*/ 63353 h 513595"/>
                  <a:gd name="connsiteX0" fmla="*/ 231485 w 517675"/>
                  <a:gd name="connsiteY0" fmla="*/ 168161 h 513595"/>
                  <a:gd name="connsiteX1" fmla="*/ 138659 w 517675"/>
                  <a:gd name="connsiteY1" fmla="*/ 0 h 513595"/>
                  <a:gd name="connsiteX2" fmla="*/ 517675 w 517675"/>
                  <a:gd name="connsiteY2" fmla="*/ 466052 h 513595"/>
                  <a:gd name="connsiteX3" fmla="*/ 470132 w 517675"/>
                  <a:gd name="connsiteY3" fmla="*/ 513595 h 513595"/>
                  <a:gd name="connsiteX4" fmla="*/ 47543 w 517675"/>
                  <a:gd name="connsiteY4" fmla="*/ 513595 h 513595"/>
                  <a:gd name="connsiteX5" fmla="*/ 0 w 517675"/>
                  <a:gd name="connsiteY5" fmla="*/ 466052 h 513595"/>
                  <a:gd name="connsiteX6" fmla="*/ 231485 w 517675"/>
                  <a:gd name="connsiteY6" fmla="*/ 168161 h 513595"/>
                  <a:gd name="connsiteX0" fmla="*/ 116789 w 517675"/>
                  <a:gd name="connsiteY0" fmla="*/ 61375 h 513595"/>
                  <a:gd name="connsiteX1" fmla="*/ 138659 w 517675"/>
                  <a:gd name="connsiteY1" fmla="*/ 0 h 513595"/>
                  <a:gd name="connsiteX2" fmla="*/ 517675 w 517675"/>
                  <a:gd name="connsiteY2" fmla="*/ 466052 h 513595"/>
                  <a:gd name="connsiteX3" fmla="*/ 470132 w 517675"/>
                  <a:gd name="connsiteY3" fmla="*/ 513595 h 513595"/>
                  <a:gd name="connsiteX4" fmla="*/ 47543 w 517675"/>
                  <a:gd name="connsiteY4" fmla="*/ 513595 h 513595"/>
                  <a:gd name="connsiteX5" fmla="*/ 0 w 517675"/>
                  <a:gd name="connsiteY5" fmla="*/ 466052 h 513595"/>
                  <a:gd name="connsiteX6" fmla="*/ 116789 w 517675"/>
                  <a:gd name="connsiteY6" fmla="*/ 61375 h 513595"/>
                  <a:gd name="connsiteX0" fmla="*/ 116789 w 517675"/>
                  <a:gd name="connsiteY0" fmla="*/ 47616 h 499836"/>
                  <a:gd name="connsiteX1" fmla="*/ 160411 w 517675"/>
                  <a:gd name="connsiteY1" fmla="*/ 7993 h 499836"/>
                  <a:gd name="connsiteX2" fmla="*/ 517675 w 517675"/>
                  <a:gd name="connsiteY2" fmla="*/ 452293 h 499836"/>
                  <a:gd name="connsiteX3" fmla="*/ 470132 w 517675"/>
                  <a:gd name="connsiteY3" fmla="*/ 499836 h 499836"/>
                  <a:gd name="connsiteX4" fmla="*/ 47543 w 517675"/>
                  <a:gd name="connsiteY4" fmla="*/ 499836 h 499836"/>
                  <a:gd name="connsiteX5" fmla="*/ 0 w 517675"/>
                  <a:gd name="connsiteY5" fmla="*/ 452293 h 499836"/>
                  <a:gd name="connsiteX6" fmla="*/ 116789 w 517675"/>
                  <a:gd name="connsiteY6" fmla="*/ 47616 h 499836"/>
                  <a:gd name="connsiteX0" fmla="*/ 116789 w 517675"/>
                  <a:gd name="connsiteY0" fmla="*/ 111864 h 564084"/>
                  <a:gd name="connsiteX1" fmla="*/ 160411 w 517675"/>
                  <a:gd name="connsiteY1" fmla="*/ 72241 h 564084"/>
                  <a:gd name="connsiteX2" fmla="*/ 517675 w 517675"/>
                  <a:gd name="connsiteY2" fmla="*/ 516541 h 564084"/>
                  <a:gd name="connsiteX3" fmla="*/ 470132 w 517675"/>
                  <a:gd name="connsiteY3" fmla="*/ 564084 h 564084"/>
                  <a:gd name="connsiteX4" fmla="*/ 47543 w 517675"/>
                  <a:gd name="connsiteY4" fmla="*/ 564084 h 564084"/>
                  <a:gd name="connsiteX5" fmla="*/ 0 w 517675"/>
                  <a:gd name="connsiteY5" fmla="*/ 516541 h 564084"/>
                  <a:gd name="connsiteX6" fmla="*/ 116789 w 517675"/>
                  <a:gd name="connsiteY6" fmla="*/ 111864 h 564084"/>
                  <a:gd name="connsiteX0" fmla="*/ 116789 w 517675"/>
                  <a:gd name="connsiteY0" fmla="*/ 59746 h 511966"/>
                  <a:gd name="connsiteX1" fmla="*/ 160411 w 517675"/>
                  <a:gd name="connsiteY1" fmla="*/ 20123 h 511966"/>
                  <a:gd name="connsiteX2" fmla="*/ 517675 w 517675"/>
                  <a:gd name="connsiteY2" fmla="*/ 464423 h 511966"/>
                  <a:gd name="connsiteX3" fmla="*/ 470132 w 517675"/>
                  <a:gd name="connsiteY3" fmla="*/ 511966 h 511966"/>
                  <a:gd name="connsiteX4" fmla="*/ 47543 w 517675"/>
                  <a:gd name="connsiteY4" fmla="*/ 511966 h 511966"/>
                  <a:gd name="connsiteX5" fmla="*/ 0 w 517675"/>
                  <a:gd name="connsiteY5" fmla="*/ 464423 h 511966"/>
                  <a:gd name="connsiteX6" fmla="*/ 116789 w 517675"/>
                  <a:gd name="connsiteY6" fmla="*/ 59746 h 511966"/>
                  <a:gd name="connsiteX0" fmla="*/ 116789 w 517675"/>
                  <a:gd name="connsiteY0" fmla="*/ 34359 h 486579"/>
                  <a:gd name="connsiteX1" fmla="*/ 176232 w 517675"/>
                  <a:gd name="connsiteY1" fmla="*/ 42196 h 486579"/>
                  <a:gd name="connsiteX2" fmla="*/ 517675 w 517675"/>
                  <a:gd name="connsiteY2" fmla="*/ 439036 h 486579"/>
                  <a:gd name="connsiteX3" fmla="*/ 470132 w 517675"/>
                  <a:gd name="connsiteY3" fmla="*/ 486579 h 486579"/>
                  <a:gd name="connsiteX4" fmla="*/ 47543 w 517675"/>
                  <a:gd name="connsiteY4" fmla="*/ 486579 h 486579"/>
                  <a:gd name="connsiteX5" fmla="*/ 0 w 517675"/>
                  <a:gd name="connsiteY5" fmla="*/ 439036 h 486579"/>
                  <a:gd name="connsiteX6" fmla="*/ 116789 w 517675"/>
                  <a:gd name="connsiteY6" fmla="*/ 34359 h 486579"/>
                  <a:gd name="connsiteX0" fmla="*/ 116789 w 517675"/>
                  <a:gd name="connsiteY0" fmla="*/ 31335 h 483555"/>
                  <a:gd name="connsiteX1" fmla="*/ 176232 w 517675"/>
                  <a:gd name="connsiteY1" fmla="*/ 39172 h 483555"/>
                  <a:gd name="connsiteX2" fmla="*/ 517675 w 517675"/>
                  <a:gd name="connsiteY2" fmla="*/ 436012 h 483555"/>
                  <a:gd name="connsiteX3" fmla="*/ 470132 w 517675"/>
                  <a:gd name="connsiteY3" fmla="*/ 483555 h 483555"/>
                  <a:gd name="connsiteX4" fmla="*/ 47543 w 517675"/>
                  <a:gd name="connsiteY4" fmla="*/ 483555 h 483555"/>
                  <a:gd name="connsiteX5" fmla="*/ 0 w 517675"/>
                  <a:gd name="connsiteY5" fmla="*/ 436012 h 483555"/>
                  <a:gd name="connsiteX6" fmla="*/ 116789 w 517675"/>
                  <a:gd name="connsiteY6" fmla="*/ 31335 h 483555"/>
                  <a:gd name="connsiteX0" fmla="*/ 116789 w 517675"/>
                  <a:gd name="connsiteY0" fmla="*/ 0 h 452220"/>
                  <a:gd name="connsiteX1" fmla="*/ 517675 w 517675"/>
                  <a:gd name="connsiteY1" fmla="*/ 404677 h 452220"/>
                  <a:gd name="connsiteX2" fmla="*/ 470132 w 517675"/>
                  <a:gd name="connsiteY2" fmla="*/ 452220 h 452220"/>
                  <a:gd name="connsiteX3" fmla="*/ 47543 w 517675"/>
                  <a:gd name="connsiteY3" fmla="*/ 452220 h 452220"/>
                  <a:gd name="connsiteX4" fmla="*/ 0 w 517675"/>
                  <a:gd name="connsiteY4" fmla="*/ 404677 h 452220"/>
                  <a:gd name="connsiteX5" fmla="*/ 116789 w 517675"/>
                  <a:gd name="connsiteY5" fmla="*/ 0 h 452220"/>
                  <a:gd name="connsiteX0" fmla="*/ 116789 w 470470"/>
                  <a:gd name="connsiteY0" fmla="*/ 0 h 452220"/>
                  <a:gd name="connsiteX1" fmla="*/ 470132 w 470470"/>
                  <a:gd name="connsiteY1" fmla="*/ 452220 h 452220"/>
                  <a:gd name="connsiteX2" fmla="*/ 47543 w 470470"/>
                  <a:gd name="connsiteY2" fmla="*/ 452220 h 452220"/>
                  <a:gd name="connsiteX3" fmla="*/ 0 w 470470"/>
                  <a:gd name="connsiteY3" fmla="*/ 404677 h 452220"/>
                  <a:gd name="connsiteX4" fmla="*/ 116789 w 470470"/>
                  <a:gd name="connsiteY4" fmla="*/ 0 h 452220"/>
                  <a:gd name="connsiteX0" fmla="*/ 116789 w 454666"/>
                  <a:gd name="connsiteY0" fmla="*/ 785 h 453005"/>
                  <a:gd name="connsiteX1" fmla="*/ 454312 w 454666"/>
                  <a:gd name="connsiteY1" fmla="*/ 306670 h 453005"/>
                  <a:gd name="connsiteX2" fmla="*/ 47543 w 454666"/>
                  <a:gd name="connsiteY2" fmla="*/ 453005 h 453005"/>
                  <a:gd name="connsiteX3" fmla="*/ 0 w 454666"/>
                  <a:gd name="connsiteY3" fmla="*/ 405462 h 453005"/>
                  <a:gd name="connsiteX4" fmla="*/ 116789 w 454666"/>
                  <a:gd name="connsiteY4" fmla="*/ 785 h 453005"/>
                  <a:gd name="connsiteX0" fmla="*/ 116789 w 478374"/>
                  <a:gd name="connsiteY0" fmla="*/ 255 h 452475"/>
                  <a:gd name="connsiteX1" fmla="*/ 478043 w 478374"/>
                  <a:gd name="connsiteY1" fmla="*/ 345689 h 452475"/>
                  <a:gd name="connsiteX2" fmla="*/ 47543 w 478374"/>
                  <a:gd name="connsiteY2" fmla="*/ 452475 h 452475"/>
                  <a:gd name="connsiteX3" fmla="*/ 0 w 478374"/>
                  <a:gd name="connsiteY3" fmla="*/ 404932 h 452475"/>
                  <a:gd name="connsiteX4" fmla="*/ 116789 w 478374"/>
                  <a:gd name="connsiteY4" fmla="*/ 255 h 452475"/>
                  <a:gd name="connsiteX0" fmla="*/ 166227 w 478439"/>
                  <a:gd name="connsiteY0" fmla="*/ 210 h 513731"/>
                  <a:gd name="connsiteX1" fmla="*/ 478043 w 478439"/>
                  <a:gd name="connsiteY1" fmla="*/ 406945 h 513731"/>
                  <a:gd name="connsiteX2" fmla="*/ 47543 w 478439"/>
                  <a:gd name="connsiteY2" fmla="*/ 513731 h 513731"/>
                  <a:gd name="connsiteX3" fmla="*/ 0 w 478439"/>
                  <a:gd name="connsiteY3" fmla="*/ 466188 h 513731"/>
                  <a:gd name="connsiteX4" fmla="*/ 166227 w 478439"/>
                  <a:gd name="connsiteY4" fmla="*/ 210 h 513731"/>
                  <a:gd name="connsiteX0" fmla="*/ 308607 w 478947"/>
                  <a:gd name="connsiteY0" fmla="*/ 268 h 438644"/>
                  <a:gd name="connsiteX1" fmla="*/ 478043 w 478947"/>
                  <a:gd name="connsiteY1" fmla="*/ 331858 h 438644"/>
                  <a:gd name="connsiteX2" fmla="*/ 47543 w 478947"/>
                  <a:gd name="connsiteY2" fmla="*/ 438644 h 438644"/>
                  <a:gd name="connsiteX3" fmla="*/ 0 w 478947"/>
                  <a:gd name="connsiteY3" fmla="*/ 391101 h 438644"/>
                  <a:gd name="connsiteX4" fmla="*/ 308607 w 478947"/>
                  <a:gd name="connsiteY4" fmla="*/ 268 h 438644"/>
                  <a:gd name="connsiteX0" fmla="*/ 308607 w 478730"/>
                  <a:gd name="connsiteY0" fmla="*/ 17804 h 456180"/>
                  <a:gd name="connsiteX1" fmla="*/ 478043 w 478730"/>
                  <a:gd name="connsiteY1" fmla="*/ 349394 h 456180"/>
                  <a:gd name="connsiteX2" fmla="*/ 47543 w 478730"/>
                  <a:gd name="connsiteY2" fmla="*/ 456180 h 456180"/>
                  <a:gd name="connsiteX3" fmla="*/ 0 w 478730"/>
                  <a:gd name="connsiteY3" fmla="*/ 408637 h 456180"/>
                  <a:gd name="connsiteX4" fmla="*/ 308607 w 478730"/>
                  <a:gd name="connsiteY4" fmla="*/ 17804 h 456180"/>
                  <a:gd name="connsiteX0" fmla="*/ 308607 w 478671"/>
                  <a:gd name="connsiteY0" fmla="*/ 11988 h 450364"/>
                  <a:gd name="connsiteX1" fmla="*/ 478043 w 478671"/>
                  <a:gd name="connsiteY1" fmla="*/ 343578 h 450364"/>
                  <a:gd name="connsiteX2" fmla="*/ 47543 w 478671"/>
                  <a:gd name="connsiteY2" fmla="*/ 450364 h 450364"/>
                  <a:gd name="connsiteX3" fmla="*/ 0 w 478671"/>
                  <a:gd name="connsiteY3" fmla="*/ 402821 h 450364"/>
                  <a:gd name="connsiteX4" fmla="*/ 308607 w 478671"/>
                  <a:gd name="connsiteY4" fmla="*/ 11988 h 450364"/>
                  <a:gd name="connsiteX0" fmla="*/ 124698 w 478334"/>
                  <a:gd name="connsiteY0" fmla="*/ 11694 h 459958"/>
                  <a:gd name="connsiteX1" fmla="*/ 478043 w 478334"/>
                  <a:gd name="connsiteY1" fmla="*/ 353172 h 459958"/>
                  <a:gd name="connsiteX2" fmla="*/ 47543 w 478334"/>
                  <a:gd name="connsiteY2" fmla="*/ 459958 h 459958"/>
                  <a:gd name="connsiteX3" fmla="*/ 0 w 478334"/>
                  <a:gd name="connsiteY3" fmla="*/ 412415 h 459958"/>
                  <a:gd name="connsiteX4" fmla="*/ 124698 w 478334"/>
                  <a:gd name="connsiteY4" fmla="*/ 11694 h 459958"/>
                  <a:gd name="connsiteX0" fmla="*/ 124698 w 478332"/>
                  <a:gd name="connsiteY0" fmla="*/ 14205 h 462469"/>
                  <a:gd name="connsiteX1" fmla="*/ 478043 w 478332"/>
                  <a:gd name="connsiteY1" fmla="*/ 355683 h 462469"/>
                  <a:gd name="connsiteX2" fmla="*/ 47543 w 478332"/>
                  <a:gd name="connsiteY2" fmla="*/ 462469 h 462469"/>
                  <a:gd name="connsiteX3" fmla="*/ 0 w 478332"/>
                  <a:gd name="connsiteY3" fmla="*/ 414926 h 462469"/>
                  <a:gd name="connsiteX4" fmla="*/ 124698 w 478332"/>
                  <a:gd name="connsiteY4" fmla="*/ 14205 h 462469"/>
                  <a:gd name="connsiteX0" fmla="*/ 182046 w 478390"/>
                  <a:gd name="connsiteY0" fmla="*/ 17178 h 392273"/>
                  <a:gd name="connsiteX1" fmla="*/ 478043 w 478390"/>
                  <a:gd name="connsiteY1" fmla="*/ 285487 h 392273"/>
                  <a:gd name="connsiteX2" fmla="*/ 47543 w 478390"/>
                  <a:gd name="connsiteY2" fmla="*/ 392273 h 392273"/>
                  <a:gd name="connsiteX3" fmla="*/ 0 w 478390"/>
                  <a:gd name="connsiteY3" fmla="*/ 344730 h 392273"/>
                  <a:gd name="connsiteX4" fmla="*/ 182046 w 478390"/>
                  <a:gd name="connsiteY4" fmla="*/ 17178 h 392273"/>
                  <a:gd name="connsiteX0" fmla="*/ 124697 w 478332"/>
                  <a:gd name="connsiteY0" fmla="*/ 14205 h 462467"/>
                  <a:gd name="connsiteX1" fmla="*/ 478043 w 478332"/>
                  <a:gd name="connsiteY1" fmla="*/ 355681 h 462467"/>
                  <a:gd name="connsiteX2" fmla="*/ 47543 w 478332"/>
                  <a:gd name="connsiteY2" fmla="*/ 462467 h 462467"/>
                  <a:gd name="connsiteX3" fmla="*/ 0 w 478332"/>
                  <a:gd name="connsiteY3" fmla="*/ 414924 h 462467"/>
                  <a:gd name="connsiteX4" fmla="*/ 124697 w 478332"/>
                  <a:gd name="connsiteY4" fmla="*/ 14205 h 462467"/>
                  <a:gd name="connsiteX0" fmla="*/ 120742 w 478329"/>
                  <a:gd name="connsiteY0" fmla="*/ 13944 h 470115"/>
                  <a:gd name="connsiteX1" fmla="*/ 478043 w 478329"/>
                  <a:gd name="connsiteY1" fmla="*/ 363329 h 470115"/>
                  <a:gd name="connsiteX2" fmla="*/ 47543 w 478329"/>
                  <a:gd name="connsiteY2" fmla="*/ 470115 h 470115"/>
                  <a:gd name="connsiteX3" fmla="*/ 0 w 478329"/>
                  <a:gd name="connsiteY3" fmla="*/ 422572 h 470115"/>
                  <a:gd name="connsiteX4" fmla="*/ 120742 w 478329"/>
                  <a:gd name="connsiteY4" fmla="*/ 13944 h 470115"/>
                  <a:gd name="connsiteX0" fmla="*/ 120742 w 478329"/>
                  <a:gd name="connsiteY0" fmla="*/ 13944 h 470115"/>
                  <a:gd name="connsiteX1" fmla="*/ 478043 w 478329"/>
                  <a:gd name="connsiteY1" fmla="*/ 363329 h 470115"/>
                  <a:gd name="connsiteX2" fmla="*/ 47543 w 478329"/>
                  <a:gd name="connsiteY2" fmla="*/ 470115 h 470115"/>
                  <a:gd name="connsiteX3" fmla="*/ 0 w 478329"/>
                  <a:gd name="connsiteY3" fmla="*/ 422572 h 470115"/>
                  <a:gd name="connsiteX4" fmla="*/ 120742 w 478329"/>
                  <a:gd name="connsiteY4" fmla="*/ 13944 h 470115"/>
                  <a:gd name="connsiteX0" fmla="*/ 120742 w 478329"/>
                  <a:gd name="connsiteY0" fmla="*/ 13944 h 470115"/>
                  <a:gd name="connsiteX1" fmla="*/ 478043 w 478329"/>
                  <a:gd name="connsiteY1" fmla="*/ 363329 h 470115"/>
                  <a:gd name="connsiteX2" fmla="*/ 47543 w 478329"/>
                  <a:gd name="connsiteY2" fmla="*/ 470115 h 470115"/>
                  <a:gd name="connsiteX3" fmla="*/ 0 w 478329"/>
                  <a:gd name="connsiteY3" fmla="*/ 422572 h 470115"/>
                  <a:gd name="connsiteX4" fmla="*/ 120742 w 478329"/>
                  <a:gd name="connsiteY4" fmla="*/ 13944 h 470115"/>
                  <a:gd name="connsiteX0" fmla="*/ 120742 w 478329"/>
                  <a:gd name="connsiteY0" fmla="*/ 13944 h 470115"/>
                  <a:gd name="connsiteX1" fmla="*/ 478043 w 478329"/>
                  <a:gd name="connsiteY1" fmla="*/ 363329 h 470115"/>
                  <a:gd name="connsiteX2" fmla="*/ 47543 w 478329"/>
                  <a:gd name="connsiteY2" fmla="*/ 470115 h 470115"/>
                  <a:gd name="connsiteX3" fmla="*/ 0 w 478329"/>
                  <a:gd name="connsiteY3" fmla="*/ 422572 h 470115"/>
                  <a:gd name="connsiteX4" fmla="*/ 120742 w 478329"/>
                  <a:gd name="connsiteY4" fmla="*/ 13944 h 470115"/>
                  <a:gd name="connsiteX0" fmla="*/ 120742 w 478329"/>
                  <a:gd name="connsiteY0" fmla="*/ 13944 h 470115"/>
                  <a:gd name="connsiteX1" fmla="*/ 478043 w 478329"/>
                  <a:gd name="connsiteY1" fmla="*/ 363329 h 470115"/>
                  <a:gd name="connsiteX2" fmla="*/ 47543 w 478329"/>
                  <a:gd name="connsiteY2" fmla="*/ 470115 h 470115"/>
                  <a:gd name="connsiteX3" fmla="*/ 0 w 478329"/>
                  <a:gd name="connsiteY3" fmla="*/ 422572 h 470115"/>
                  <a:gd name="connsiteX4" fmla="*/ 120742 w 478329"/>
                  <a:gd name="connsiteY4" fmla="*/ 13944 h 470115"/>
                  <a:gd name="connsiteX0" fmla="*/ 120742 w 478395"/>
                  <a:gd name="connsiteY0" fmla="*/ 0 h 456171"/>
                  <a:gd name="connsiteX1" fmla="*/ 478043 w 478395"/>
                  <a:gd name="connsiteY1" fmla="*/ 349385 h 456171"/>
                  <a:gd name="connsiteX2" fmla="*/ 47543 w 478395"/>
                  <a:gd name="connsiteY2" fmla="*/ 456171 h 456171"/>
                  <a:gd name="connsiteX3" fmla="*/ 0 w 478395"/>
                  <a:gd name="connsiteY3" fmla="*/ 408628 h 456171"/>
                  <a:gd name="connsiteX4" fmla="*/ 120742 w 478395"/>
                  <a:gd name="connsiteY4" fmla="*/ 0 h 456171"/>
                  <a:gd name="connsiteX0" fmla="*/ 120742 w 478043"/>
                  <a:gd name="connsiteY0" fmla="*/ 0 h 456171"/>
                  <a:gd name="connsiteX1" fmla="*/ 478043 w 478043"/>
                  <a:gd name="connsiteY1" fmla="*/ 349385 h 456171"/>
                  <a:gd name="connsiteX2" fmla="*/ 47543 w 478043"/>
                  <a:gd name="connsiteY2" fmla="*/ 456171 h 456171"/>
                  <a:gd name="connsiteX3" fmla="*/ 0 w 478043"/>
                  <a:gd name="connsiteY3" fmla="*/ 408628 h 456171"/>
                  <a:gd name="connsiteX4" fmla="*/ 120742 w 478043"/>
                  <a:gd name="connsiteY4" fmla="*/ 0 h 456171"/>
                  <a:gd name="connsiteX0" fmla="*/ 124698 w 478043"/>
                  <a:gd name="connsiteY0" fmla="*/ 0 h 464080"/>
                  <a:gd name="connsiteX1" fmla="*/ 478043 w 478043"/>
                  <a:gd name="connsiteY1" fmla="*/ 357294 h 464080"/>
                  <a:gd name="connsiteX2" fmla="*/ 47543 w 478043"/>
                  <a:gd name="connsiteY2" fmla="*/ 464080 h 464080"/>
                  <a:gd name="connsiteX3" fmla="*/ 0 w 478043"/>
                  <a:gd name="connsiteY3" fmla="*/ 416537 h 464080"/>
                  <a:gd name="connsiteX4" fmla="*/ 124698 w 478043"/>
                  <a:gd name="connsiteY4" fmla="*/ 0 h 46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043" h="464080">
                    <a:moveTo>
                      <a:pt x="124698" y="0"/>
                    </a:moveTo>
                    <a:lnTo>
                      <a:pt x="478043" y="357294"/>
                    </a:lnTo>
                    <a:lnTo>
                      <a:pt x="47543" y="464080"/>
                    </a:lnTo>
                    <a:cubicBezTo>
                      <a:pt x="21286" y="464080"/>
                      <a:pt x="0" y="442794"/>
                      <a:pt x="0" y="416537"/>
                    </a:cubicBezTo>
                    <a:cubicBezTo>
                      <a:pt x="39589" y="282304"/>
                      <a:pt x="96440" y="88974"/>
                      <a:pt x="124698" y="0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sv-SE" sz="1056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67" name="Platshållare för innehåll 2"/>
            <p:cNvSpPr txBox="1">
              <a:spLocks/>
            </p:cNvSpPr>
            <p:nvPr/>
          </p:nvSpPr>
          <p:spPr>
            <a:xfrm>
              <a:off x="6384227" y="3023476"/>
              <a:ext cx="1902873" cy="74016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marL="358775" indent="-358775" algn="l" defTabSz="914400" rtl="0" eaLnBrk="1" latinLnBrk="0" hangingPunct="1">
                <a:spcBef>
                  <a:spcPts val="1200"/>
                </a:spcBef>
                <a:buFontTx/>
                <a:buBlip>
                  <a:blip r:embed="rId3"/>
                </a:buBlip>
                <a:tabLst/>
                <a:defRPr lang="sv-SE" sz="1600" kern="1200">
                  <a:solidFill>
                    <a:srgbClr val="0083AD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541338" indent="-180000" algn="l" defTabSz="914400" rtl="0" eaLnBrk="1" latinLnBrk="0" hangingPunct="1">
                <a:spcBef>
                  <a:spcPts val="200"/>
                </a:spcBef>
                <a:buFont typeface="Arial" pitchFamily="34" charset="0"/>
                <a:buChar char="–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lang="en-GB" sz="1600" b="0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spcBef>
                  <a:spcPts val="0"/>
                </a:spcBef>
                <a:buFontTx/>
                <a:buNone/>
              </a:pPr>
              <a:r>
                <a:rPr lang="sv-SE" sz="1800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Customers</a:t>
              </a:r>
              <a:r>
                <a:rPr lang="sv-SE" sz="18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sv-SE" sz="1800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wants</a:t>
              </a:r>
              <a:r>
                <a:rPr lang="sv-SE" sz="18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A4/PDF to fit in </a:t>
              </a:r>
              <a:r>
                <a:rPr lang="sv-SE" sz="1800" dirty="0" err="1" smtClean="0">
                  <a:solidFill>
                    <a:schemeClr val="bg1"/>
                  </a:solidFill>
                  <a:latin typeface="Calibri" panose="020F0502020204030204" pitchFamily="34" charset="0"/>
                </a:rPr>
                <a:t>their</a:t>
              </a:r>
              <a:r>
                <a:rPr lang="sv-SE" sz="18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binder</a:t>
              </a:r>
            </a:p>
          </p:txBody>
        </p:sp>
        <p:sp>
          <p:nvSpPr>
            <p:cNvPr id="68" name="Platshållare för innehåll 2"/>
            <p:cNvSpPr txBox="1">
              <a:spLocks/>
            </p:cNvSpPr>
            <p:nvPr/>
          </p:nvSpPr>
          <p:spPr>
            <a:xfrm>
              <a:off x="6384227" y="2534552"/>
              <a:ext cx="1796964" cy="64925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marL="358775" indent="-358775" algn="l" defTabSz="914400" rtl="0" eaLnBrk="1" latinLnBrk="0" hangingPunct="1">
                <a:spcBef>
                  <a:spcPts val="1200"/>
                </a:spcBef>
                <a:buFontTx/>
                <a:buBlip>
                  <a:blip r:embed="rId3"/>
                </a:buBlip>
                <a:tabLst/>
                <a:defRPr lang="sv-SE" sz="1600" kern="1200">
                  <a:solidFill>
                    <a:srgbClr val="0083AD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541338" indent="-180000" algn="l" defTabSz="914400" rtl="0" eaLnBrk="1" latinLnBrk="0" hangingPunct="1">
                <a:spcBef>
                  <a:spcPts val="200"/>
                </a:spcBef>
                <a:buFont typeface="Arial" pitchFamily="34" charset="0"/>
                <a:buChar char="–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lang="en-GB" sz="1600" b="0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900"/>
                </a:lnSpc>
                <a:buFontTx/>
                <a:buNone/>
              </a:pPr>
              <a:r>
                <a:rPr lang="sv-SE" sz="1800" b="1" dirty="0" smtClean="0">
                  <a:solidFill>
                    <a:srgbClr val="0083AE"/>
                  </a:solidFill>
                  <a:latin typeface="Calibri" panose="020F0502020204030204" pitchFamily="34" charset="0"/>
                </a:rPr>
                <a:t>INSIGHTS</a:t>
              </a:r>
              <a:br>
                <a:rPr lang="sv-SE" sz="1800" b="1" dirty="0" smtClean="0">
                  <a:solidFill>
                    <a:srgbClr val="0083AE"/>
                  </a:solidFill>
                  <a:latin typeface="Calibri" panose="020F0502020204030204" pitchFamily="34" charset="0"/>
                </a:rPr>
              </a:br>
              <a:r>
                <a:rPr lang="sv-SE" sz="1800" b="1" dirty="0" smtClean="0">
                  <a:solidFill>
                    <a:srgbClr val="0083AE"/>
                  </a:solidFill>
                  <a:latin typeface="Calibri" panose="020F0502020204030204" pitchFamily="34" charset="0"/>
                </a:rPr>
                <a:t>FORMAT</a:t>
              </a:r>
              <a:endParaRPr lang="sv-SE" sz="1800" b="1" dirty="0">
                <a:solidFill>
                  <a:srgbClr val="0083AE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456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23"/>
          <p:cNvGrpSpPr/>
          <p:nvPr/>
        </p:nvGrpSpPr>
        <p:grpSpPr>
          <a:xfrm>
            <a:off x="7234566" y="4603133"/>
            <a:ext cx="1572798" cy="266471"/>
            <a:chOff x="420688" y="4459288"/>
            <a:chExt cx="2014537" cy="341312"/>
          </a:xfrm>
          <a:solidFill>
            <a:schemeClr val="bg1"/>
          </a:solidFill>
        </p:grpSpPr>
        <p:sp>
          <p:nvSpPr>
            <p:cNvPr id="6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Rektangel 1"/>
          <p:cNvSpPr/>
          <p:nvPr/>
        </p:nvSpPr>
        <p:spPr>
          <a:xfrm>
            <a:off x="1483" y="4"/>
            <a:ext cx="9144001" cy="5065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Frihandsfigur 43"/>
          <p:cNvSpPr/>
          <p:nvPr/>
        </p:nvSpPr>
        <p:spPr>
          <a:xfrm>
            <a:off x="-7143" y="4168385"/>
            <a:ext cx="9151144" cy="975115"/>
          </a:xfrm>
          <a:custGeom>
            <a:avLst/>
            <a:gdLst>
              <a:gd name="connsiteX0" fmla="*/ 0 w 9138101"/>
              <a:gd name="connsiteY0" fmla="*/ 542740 h 802312"/>
              <a:gd name="connsiteX1" fmla="*/ 0 w 9138101"/>
              <a:gd name="connsiteY1" fmla="*/ 802312 h 802312"/>
              <a:gd name="connsiteX2" fmla="*/ 9138101 w 9138101"/>
              <a:gd name="connsiteY2" fmla="*/ 802312 h 802312"/>
              <a:gd name="connsiteX3" fmla="*/ 9138101 w 9138101"/>
              <a:gd name="connsiteY3" fmla="*/ 0 h 802312"/>
              <a:gd name="connsiteX4" fmla="*/ 0 w 9138101"/>
              <a:gd name="connsiteY4" fmla="*/ 542740 h 802312"/>
              <a:gd name="connsiteX0" fmla="*/ 0 w 9138101"/>
              <a:gd name="connsiteY0" fmla="*/ 545644 h 805216"/>
              <a:gd name="connsiteX1" fmla="*/ 0 w 9138101"/>
              <a:gd name="connsiteY1" fmla="*/ 805216 h 805216"/>
              <a:gd name="connsiteX2" fmla="*/ 9138101 w 9138101"/>
              <a:gd name="connsiteY2" fmla="*/ 805216 h 805216"/>
              <a:gd name="connsiteX3" fmla="*/ 9138101 w 9138101"/>
              <a:gd name="connsiteY3" fmla="*/ 2904 h 805216"/>
              <a:gd name="connsiteX4" fmla="*/ 0 w 9138101"/>
              <a:gd name="connsiteY4" fmla="*/ 545644 h 805216"/>
              <a:gd name="connsiteX0" fmla="*/ 0 w 9138101"/>
              <a:gd name="connsiteY0" fmla="*/ 551633 h 811205"/>
              <a:gd name="connsiteX1" fmla="*/ 0 w 9138101"/>
              <a:gd name="connsiteY1" fmla="*/ 811205 h 811205"/>
              <a:gd name="connsiteX2" fmla="*/ 9138101 w 9138101"/>
              <a:gd name="connsiteY2" fmla="*/ 811205 h 811205"/>
              <a:gd name="connsiteX3" fmla="*/ 9138101 w 9138101"/>
              <a:gd name="connsiteY3" fmla="*/ 8893 h 811205"/>
              <a:gd name="connsiteX4" fmla="*/ 0 w 9138101"/>
              <a:gd name="connsiteY4" fmla="*/ 551633 h 811205"/>
              <a:gd name="connsiteX0" fmla="*/ 0 w 9138101"/>
              <a:gd name="connsiteY0" fmla="*/ 696344 h 955916"/>
              <a:gd name="connsiteX1" fmla="*/ 0 w 9138101"/>
              <a:gd name="connsiteY1" fmla="*/ 955916 h 955916"/>
              <a:gd name="connsiteX2" fmla="*/ 9138101 w 9138101"/>
              <a:gd name="connsiteY2" fmla="*/ 955916 h 955916"/>
              <a:gd name="connsiteX3" fmla="*/ 9138101 w 9138101"/>
              <a:gd name="connsiteY3" fmla="*/ 153604 h 955916"/>
              <a:gd name="connsiteX4" fmla="*/ 0 w 9138101"/>
              <a:gd name="connsiteY4" fmla="*/ 696344 h 955916"/>
              <a:gd name="connsiteX0" fmla="*/ 0 w 9138101"/>
              <a:gd name="connsiteY0" fmla="*/ 715543 h 975115"/>
              <a:gd name="connsiteX1" fmla="*/ 0 w 9138101"/>
              <a:gd name="connsiteY1" fmla="*/ 975115 h 975115"/>
              <a:gd name="connsiteX2" fmla="*/ 9138101 w 9138101"/>
              <a:gd name="connsiteY2" fmla="*/ 975115 h 975115"/>
              <a:gd name="connsiteX3" fmla="*/ 9138101 w 9138101"/>
              <a:gd name="connsiteY3" fmla="*/ 172803 h 975115"/>
              <a:gd name="connsiteX4" fmla="*/ 0 w 9138101"/>
              <a:gd name="connsiteY4" fmla="*/ 715543 h 97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101" h="975115">
                <a:moveTo>
                  <a:pt x="0" y="715543"/>
                </a:moveTo>
                <a:lnTo>
                  <a:pt x="0" y="975115"/>
                </a:lnTo>
                <a:lnTo>
                  <a:pt x="9138101" y="975115"/>
                </a:lnTo>
                <a:lnTo>
                  <a:pt x="9138101" y="172803"/>
                </a:lnTo>
                <a:cubicBezTo>
                  <a:pt x="6252333" y="-230319"/>
                  <a:pt x="4112834" y="121675"/>
                  <a:pt x="0" y="7155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upp 81"/>
          <p:cNvGrpSpPr/>
          <p:nvPr/>
        </p:nvGrpSpPr>
        <p:grpSpPr>
          <a:xfrm>
            <a:off x="7233746" y="4603198"/>
            <a:ext cx="1573200" cy="266400"/>
            <a:chOff x="420688" y="4459288"/>
            <a:chExt cx="2014537" cy="341312"/>
          </a:xfrm>
        </p:grpSpPr>
        <p:sp>
          <p:nvSpPr>
            <p:cNvPr id="46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solidFill>
              <a:srgbClr val="00B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solidFill>
              <a:srgbClr val="F9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5" name="Rubrik 1"/>
          <p:cNvSpPr>
            <a:spLocks noGrp="1"/>
          </p:cNvSpPr>
          <p:nvPr>
            <p:ph type="title"/>
          </p:nvPr>
        </p:nvSpPr>
        <p:spPr>
          <a:xfrm>
            <a:off x="420890" y="1974384"/>
            <a:ext cx="8319253" cy="857250"/>
          </a:xfrm>
        </p:spPr>
        <p:txBody>
          <a:bodyPr>
            <a:noAutofit/>
          </a:bodyPr>
          <a:lstStyle/>
          <a:p>
            <a:pPr algn="ctr"/>
            <a:r>
              <a:rPr lang="sv-SE" sz="3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Making</a:t>
            </a:r>
            <a:r>
              <a:rPr lang="sv-SE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it </a:t>
            </a:r>
            <a:r>
              <a:rPr lang="sv-SE" sz="3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easier</a:t>
            </a:r>
            <a:r>
              <a:rPr lang="sv-SE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for the </a:t>
            </a:r>
            <a:r>
              <a:rPr lang="sv-SE" sz="3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customer</a:t>
            </a:r>
            <a:r>
              <a:rPr lang="sv-SE" sz="3600" b="1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sv-SE" sz="36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through</a:t>
            </a:r>
            <a:r>
              <a:rPr lang="sv-SE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v-SE" sz="3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improved</a:t>
            </a:r>
            <a:r>
              <a:rPr lang="sv-SE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v-SE" sz="3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invoice</a:t>
            </a:r>
            <a:r>
              <a:rPr lang="sv-SE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design</a:t>
            </a:r>
            <a:endParaRPr lang="sv-SE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64" name="Grupp 63"/>
          <p:cNvGrpSpPr/>
          <p:nvPr/>
        </p:nvGrpSpPr>
        <p:grpSpPr>
          <a:xfrm>
            <a:off x="605812" y="538545"/>
            <a:ext cx="2158329" cy="1345612"/>
            <a:chOff x="515070" y="378085"/>
            <a:chExt cx="2158329" cy="1345612"/>
          </a:xfrm>
        </p:grpSpPr>
        <p:sp>
          <p:nvSpPr>
            <p:cNvPr id="65" name="Rektangel med rundade hörn 4"/>
            <p:cNvSpPr/>
            <p:nvPr/>
          </p:nvSpPr>
          <p:spPr>
            <a:xfrm rot="18900000">
              <a:off x="963611" y="1401151"/>
              <a:ext cx="332249" cy="322546"/>
            </a:xfrm>
            <a:custGeom>
              <a:avLst/>
              <a:gdLst>
                <a:gd name="connsiteX0" fmla="*/ 0 w 517675"/>
                <a:gd name="connsiteY0" fmla="*/ 47543 h 517675"/>
                <a:gd name="connsiteX1" fmla="*/ 47543 w 517675"/>
                <a:gd name="connsiteY1" fmla="*/ 0 h 517675"/>
                <a:gd name="connsiteX2" fmla="*/ 470132 w 517675"/>
                <a:gd name="connsiteY2" fmla="*/ 0 h 517675"/>
                <a:gd name="connsiteX3" fmla="*/ 517675 w 517675"/>
                <a:gd name="connsiteY3" fmla="*/ 47543 h 517675"/>
                <a:gd name="connsiteX4" fmla="*/ 517675 w 517675"/>
                <a:gd name="connsiteY4" fmla="*/ 470132 h 517675"/>
                <a:gd name="connsiteX5" fmla="*/ 470132 w 517675"/>
                <a:gd name="connsiteY5" fmla="*/ 517675 h 517675"/>
                <a:gd name="connsiteX6" fmla="*/ 47543 w 517675"/>
                <a:gd name="connsiteY6" fmla="*/ 517675 h 517675"/>
                <a:gd name="connsiteX7" fmla="*/ 0 w 517675"/>
                <a:gd name="connsiteY7" fmla="*/ 470132 h 517675"/>
                <a:gd name="connsiteX8" fmla="*/ 0 w 517675"/>
                <a:gd name="connsiteY8" fmla="*/ 47543 h 517675"/>
                <a:gd name="connsiteX0" fmla="*/ 0 w 523646"/>
                <a:gd name="connsiteY0" fmla="*/ 47543 h 517675"/>
                <a:gd name="connsiteX1" fmla="*/ 47543 w 523646"/>
                <a:gd name="connsiteY1" fmla="*/ 0 h 517675"/>
                <a:gd name="connsiteX2" fmla="*/ 470132 w 523646"/>
                <a:gd name="connsiteY2" fmla="*/ 0 h 517675"/>
                <a:gd name="connsiteX3" fmla="*/ 517675 w 523646"/>
                <a:gd name="connsiteY3" fmla="*/ 470132 h 517675"/>
                <a:gd name="connsiteX4" fmla="*/ 470132 w 523646"/>
                <a:gd name="connsiteY4" fmla="*/ 517675 h 517675"/>
                <a:gd name="connsiteX5" fmla="*/ 47543 w 523646"/>
                <a:gd name="connsiteY5" fmla="*/ 517675 h 517675"/>
                <a:gd name="connsiteX6" fmla="*/ 0 w 523646"/>
                <a:gd name="connsiteY6" fmla="*/ 470132 h 517675"/>
                <a:gd name="connsiteX7" fmla="*/ 0 w 523646"/>
                <a:gd name="connsiteY7" fmla="*/ 47543 h 517675"/>
                <a:gd name="connsiteX0" fmla="*/ 0 w 517675"/>
                <a:gd name="connsiteY0" fmla="*/ 47543 h 517675"/>
                <a:gd name="connsiteX1" fmla="*/ 47543 w 517675"/>
                <a:gd name="connsiteY1" fmla="*/ 0 h 517675"/>
                <a:gd name="connsiteX2" fmla="*/ 517675 w 517675"/>
                <a:gd name="connsiteY2" fmla="*/ 470132 h 517675"/>
                <a:gd name="connsiteX3" fmla="*/ 470132 w 517675"/>
                <a:gd name="connsiteY3" fmla="*/ 517675 h 517675"/>
                <a:gd name="connsiteX4" fmla="*/ 47543 w 517675"/>
                <a:gd name="connsiteY4" fmla="*/ 517675 h 517675"/>
                <a:gd name="connsiteX5" fmla="*/ 0 w 517675"/>
                <a:gd name="connsiteY5" fmla="*/ 470132 h 517675"/>
                <a:gd name="connsiteX6" fmla="*/ 0 w 517675"/>
                <a:gd name="connsiteY6" fmla="*/ 47543 h 517675"/>
                <a:gd name="connsiteX0" fmla="*/ 0 w 517675"/>
                <a:gd name="connsiteY0" fmla="*/ 12779 h 482911"/>
                <a:gd name="connsiteX1" fmla="*/ 99108 w 517675"/>
                <a:gd name="connsiteY1" fmla="*/ 8867 h 482911"/>
                <a:gd name="connsiteX2" fmla="*/ 517675 w 517675"/>
                <a:gd name="connsiteY2" fmla="*/ 435368 h 482911"/>
                <a:gd name="connsiteX3" fmla="*/ 470132 w 517675"/>
                <a:gd name="connsiteY3" fmla="*/ 482911 h 482911"/>
                <a:gd name="connsiteX4" fmla="*/ 47543 w 517675"/>
                <a:gd name="connsiteY4" fmla="*/ 482911 h 482911"/>
                <a:gd name="connsiteX5" fmla="*/ 0 w 517675"/>
                <a:gd name="connsiteY5" fmla="*/ 435368 h 482911"/>
                <a:gd name="connsiteX6" fmla="*/ 0 w 517675"/>
                <a:gd name="connsiteY6" fmla="*/ 12779 h 482911"/>
                <a:gd name="connsiteX0" fmla="*/ 39666 w 517675"/>
                <a:gd name="connsiteY0" fmla="*/ 43577 h 474043"/>
                <a:gd name="connsiteX1" fmla="*/ 99108 w 517675"/>
                <a:gd name="connsiteY1" fmla="*/ -1 h 474043"/>
                <a:gd name="connsiteX2" fmla="*/ 517675 w 517675"/>
                <a:gd name="connsiteY2" fmla="*/ 426500 h 474043"/>
                <a:gd name="connsiteX3" fmla="*/ 470132 w 517675"/>
                <a:gd name="connsiteY3" fmla="*/ 474043 h 474043"/>
                <a:gd name="connsiteX4" fmla="*/ 47543 w 517675"/>
                <a:gd name="connsiteY4" fmla="*/ 474043 h 474043"/>
                <a:gd name="connsiteX5" fmla="*/ 0 w 517675"/>
                <a:gd name="connsiteY5" fmla="*/ 426500 h 474043"/>
                <a:gd name="connsiteX6" fmla="*/ 39666 w 517675"/>
                <a:gd name="connsiteY6" fmla="*/ 43577 h 474043"/>
                <a:gd name="connsiteX0" fmla="*/ 39666 w 517675"/>
                <a:gd name="connsiteY0" fmla="*/ 83129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39666 w 517675"/>
                <a:gd name="connsiteY6" fmla="*/ 83129 h 513595"/>
                <a:gd name="connsiteX0" fmla="*/ 154361 w 517675"/>
                <a:gd name="connsiteY0" fmla="*/ 110814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54361 w 517675"/>
                <a:gd name="connsiteY6" fmla="*/ 110814 h 513595"/>
                <a:gd name="connsiteX0" fmla="*/ 118767 w 517675"/>
                <a:gd name="connsiteY0" fmla="*/ 63353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18767 w 517675"/>
                <a:gd name="connsiteY6" fmla="*/ 63353 h 513595"/>
                <a:gd name="connsiteX0" fmla="*/ 118767 w 517675"/>
                <a:gd name="connsiteY0" fmla="*/ 63353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18767 w 517675"/>
                <a:gd name="connsiteY6" fmla="*/ 63353 h 513595"/>
                <a:gd name="connsiteX0" fmla="*/ 231485 w 517675"/>
                <a:gd name="connsiteY0" fmla="*/ 168161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231485 w 517675"/>
                <a:gd name="connsiteY6" fmla="*/ 168161 h 513595"/>
                <a:gd name="connsiteX0" fmla="*/ 116789 w 517675"/>
                <a:gd name="connsiteY0" fmla="*/ 61375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16789 w 517675"/>
                <a:gd name="connsiteY6" fmla="*/ 61375 h 513595"/>
                <a:gd name="connsiteX0" fmla="*/ 116789 w 517675"/>
                <a:gd name="connsiteY0" fmla="*/ 47616 h 499836"/>
                <a:gd name="connsiteX1" fmla="*/ 160411 w 517675"/>
                <a:gd name="connsiteY1" fmla="*/ 7993 h 499836"/>
                <a:gd name="connsiteX2" fmla="*/ 517675 w 517675"/>
                <a:gd name="connsiteY2" fmla="*/ 452293 h 499836"/>
                <a:gd name="connsiteX3" fmla="*/ 470132 w 517675"/>
                <a:gd name="connsiteY3" fmla="*/ 499836 h 499836"/>
                <a:gd name="connsiteX4" fmla="*/ 47543 w 517675"/>
                <a:gd name="connsiteY4" fmla="*/ 499836 h 499836"/>
                <a:gd name="connsiteX5" fmla="*/ 0 w 517675"/>
                <a:gd name="connsiteY5" fmla="*/ 452293 h 499836"/>
                <a:gd name="connsiteX6" fmla="*/ 116789 w 517675"/>
                <a:gd name="connsiteY6" fmla="*/ 47616 h 499836"/>
                <a:gd name="connsiteX0" fmla="*/ 116789 w 517675"/>
                <a:gd name="connsiteY0" fmla="*/ 111864 h 564084"/>
                <a:gd name="connsiteX1" fmla="*/ 160411 w 517675"/>
                <a:gd name="connsiteY1" fmla="*/ 72241 h 564084"/>
                <a:gd name="connsiteX2" fmla="*/ 517675 w 517675"/>
                <a:gd name="connsiteY2" fmla="*/ 516541 h 564084"/>
                <a:gd name="connsiteX3" fmla="*/ 470132 w 517675"/>
                <a:gd name="connsiteY3" fmla="*/ 564084 h 564084"/>
                <a:gd name="connsiteX4" fmla="*/ 47543 w 517675"/>
                <a:gd name="connsiteY4" fmla="*/ 564084 h 564084"/>
                <a:gd name="connsiteX5" fmla="*/ 0 w 517675"/>
                <a:gd name="connsiteY5" fmla="*/ 516541 h 564084"/>
                <a:gd name="connsiteX6" fmla="*/ 116789 w 517675"/>
                <a:gd name="connsiteY6" fmla="*/ 111864 h 564084"/>
                <a:gd name="connsiteX0" fmla="*/ 116789 w 517675"/>
                <a:gd name="connsiteY0" fmla="*/ 59746 h 511966"/>
                <a:gd name="connsiteX1" fmla="*/ 160411 w 517675"/>
                <a:gd name="connsiteY1" fmla="*/ 20123 h 511966"/>
                <a:gd name="connsiteX2" fmla="*/ 517675 w 517675"/>
                <a:gd name="connsiteY2" fmla="*/ 464423 h 511966"/>
                <a:gd name="connsiteX3" fmla="*/ 470132 w 517675"/>
                <a:gd name="connsiteY3" fmla="*/ 511966 h 511966"/>
                <a:gd name="connsiteX4" fmla="*/ 47543 w 517675"/>
                <a:gd name="connsiteY4" fmla="*/ 511966 h 511966"/>
                <a:gd name="connsiteX5" fmla="*/ 0 w 517675"/>
                <a:gd name="connsiteY5" fmla="*/ 464423 h 511966"/>
                <a:gd name="connsiteX6" fmla="*/ 116789 w 517675"/>
                <a:gd name="connsiteY6" fmla="*/ 59746 h 511966"/>
                <a:gd name="connsiteX0" fmla="*/ 116789 w 517675"/>
                <a:gd name="connsiteY0" fmla="*/ 34359 h 486579"/>
                <a:gd name="connsiteX1" fmla="*/ 176232 w 517675"/>
                <a:gd name="connsiteY1" fmla="*/ 42196 h 486579"/>
                <a:gd name="connsiteX2" fmla="*/ 517675 w 517675"/>
                <a:gd name="connsiteY2" fmla="*/ 439036 h 486579"/>
                <a:gd name="connsiteX3" fmla="*/ 470132 w 517675"/>
                <a:gd name="connsiteY3" fmla="*/ 486579 h 486579"/>
                <a:gd name="connsiteX4" fmla="*/ 47543 w 517675"/>
                <a:gd name="connsiteY4" fmla="*/ 486579 h 486579"/>
                <a:gd name="connsiteX5" fmla="*/ 0 w 517675"/>
                <a:gd name="connsiteY5" fmla="*/ 439036 h 486579"/>
                <a:gd name="connsiteX6" fmla="*/ 116789 w 517675"/>
                <a:gd name="connsiteY6" fmla="*/ 34359 h 486579"/>
                <a:gd name="connsiteX0" fmla="*/ 116789 w 517675"/>
                <a:gd name="connsiteY0" fmla="*/ 31335 h 483555"/>
                <a:gd name="connsiteX1" fmla="*/ 176232 w 517675"/>
                <a:gd name="connsiteY1" fmla="*/ 39172 h 483555"/>
                <a:gd name="connsiteX2" fmla="*/ 517675 w 517675"/>
                <a:gd name="connsiteY2" fmla="*/ 436012 h 483555"/>
                <a:gd name="connsiteX3" fmla="*/ 470132 w 517675"/>
                <a:gd name="connsiteY3" fmla="*/ 483555 h 483555"/>
                <a:gd name="connsiteX4" fmla="*/ 47543 w 517675"/>
                <a:gd name="connsiteY4" fmla="*/ 483555 h 483555"/>
                <a:gd name="connsiteX5" fmla="*/ 0 w 517675"/>
                <a:gd name="connsiteY5" fmla="*/ 436012 h 483555"/>
                <a:gd name="connsiteX6" fmla="*/ 116789 w 517675"/>
                <a:gd name="connsiteY6" fmla="*/ 31335 h 483555"/>
                <a:gd name="connsiteX0" fmla="*/ 116789 w 517675"/>
                <a:gd name="connsiteY0" fmla="*/ 0 h 452220"/>
                <a:gd name="connsiteX1" fmla="*/ 517675 w 517675"/>
                <a:gd name="connsiteY1" fmla="*/ 404677 h 452220"/>
                <a:gd name="connsiteX2" fmla="*/ 470132 w 517675"/>
                <a:gd name="connsiteY2" fmla="*/ 452220 h 452220"/>
                <a:gd name="connsiteX3" fmla="*/ 47543 w 517675"/>
                <a:gd name="connsiteY3" fmla="*/ 452220 h 452220"/>
                <a:gd name="connsiteX4" fmla="*/ 0 w 517675"/>
                <a:gd name="connsiteY4" fmla="*/ 404677 h 452220"/>
                <a:gd name="connsiteX5" fmla="*/ 116789 w 517675"/>
                <a:gd name="connsiteY5" fmla="*/ 0 h 452220"/>
                <a:gd name="connsiteX0" fmla="*/ 116789 w 470470"/>
                <a:gd name="connsiteY0" fmla="*/ 0 h 452220"/>
                <a:gd name="connsiteX1" fmla="*/ 470132 w 470470"/>
                <a:gd name="connsiteY1" fmla="*/ 452220 h 452220"/>
                <a:gd name="connsiteX2" fmla="*/ 47543 w 470470"/>
                <a:gd name="connsiteY2" fmla="*/ 452220 h 452220"/>
                <a:gd name="connsiteX3" fmla="*/ 0 w 470470"/>
                <a:gd name="connsiteY3" fmla="*/ 404677 h 452220"/>
                <a:gd name="connsiteX4" fmla="*/ 116789 w 470470"/>
                <a:gd name="connsiteY4" fmla="*/ 0 h 452220"/>
                <a:gd name="connsiteX0" fmla="*/ 116789 w 454666"/>
                <a:gd name="connsiteY0" fmla="*/ 785 h 453005"/>
                <a:gd name="connsiteX1" fmla="*/ 454312 w 454666"/>
                <a:gd name="connsiteY1" fmla="*/ 306670 h 453005"/>
                <a:gd name="connsiteX2" fmla="*/ 47543 w 454666"/>
                <a:gd name="connsiteY2" fmla="*/ 453005 h 453005"/>
                <a:gd name="connsiteX3" fmla="*/ 0 w 454666"/>
                <a:gd name="connsiteY3" fmla="*/ 405462 h 453005"/>
                <a:gd name="connsiteX4" fmla="*/ 116789 w 454666"/>
                <a:gd name="connsiteY4" fmla="*/ 785 h 453005"/>
                <a:gd name="connsiteX0" fmla="*/ 116789 w 478374"/>
                <a:gd name="connsiteY0" fmla="*/ 255 h 452475"/>
                <a:gd name="connsiteX1" fmla="*/ 478043 w 478374"/>
                <a:gd name="connsiteY1" fmla="*/ 345689 h 452475"/>
                <a:gd name="connsiteX2" fmla="*/ 47543 w 478374"/>
                <a:gd name="connsiteY2" fmla="*/ 452475 h 452475"/>
                <a:gd name="connsiteX3" fmla="*/ 0 w 478374"/>
                <a:gd name="connsiteY3" fmla="*/ 404932 h 452475"/>
                <a:gd name="connsiteX4" fmla="*/ 116789 w 478374"/>
                <a:gd name="connsiteY4" fmla="*/ 255 h 452475"/>
                <a:gd name="connsiteX0" fmla="*/ 166227 w 478439"/>
                <a:gd name="connsiteY0" fmla="*/ 210 h 513731"/>
                <a:gd name="connsiteX1" fmla="*/ 478043 w 478439"/>
                <a:gd name="connsiteY1" fmla="*/ 406945 h 513731"/>
                <a:gd name="connsiteX2" fmla="*/ 47543 w 478439"/>
                <a:gd name="connsiteY2" fmla="*/ 513731 h 513731"/>
                <a:gd name="connsiteX3" fmla="*/ 0 w 478439"/>
                <a:gd name="connsiteY3" fmla="*/ 466188 h 513731"/>
                <a:gd name="connsiteX4" fmla="*/ 166227 w 478439"/>
                <a:gd name="connsiteY4" fmla="*/ 210 h 513731"/>
                <a:gd name="connsiteX0" fmla="*/ 308607 w 478947"/>
                <a:gd name="connsiteY0" fmla="*/ 268 h 438644"/>
                <a:gd name="connsiteX1" fmla="*/ 478043 w 478947"/>
                <a:gd name="connsiteY1" fmla="*/ 331858 h 438644"/>
                <a:gd name="connsiteX2" fmla="*/ 47543 w 478947"/>
                <a:gd name="connsiteY2" fmla="*/ 438644 h 438644"/>
                <a:gd name="connsiteX3" fmla="*/ 0 w 478947"/>
                <a:gd name="connsiteY3" fmla="*/ 391101 h 438644"/>
                <a:gd name="connsiteX4" fmla="*/ 308607 w 478947"/>
                <a:gd name="connsiteY4" fmla="*/ 268 h 438644"/>
                <a:gd name="connsiteX0" fmla="*/ 308607 w 478730"/>
                <a:gd name="connsiteY0" fmla="*/ 17804 h 456180"/>
                <a:gd name="connsiteX1" fmla="*/ 478043 w 478730"/>
                <a:gd name="connsiteY1" fmla="*/ 349394 h 456180"/>
                <a:gd name="connsiteX2" fmla="*/ 47543 w 478730"/>
                <a:gd name="connsiteY2" fmla="*/ 456180 h 456180"/>
                <a:gd name="connsiteX3" fmla="*/ 0 w 478730"/>
                <a:gd name="connsiteY3" fmla="*/ 408637 h 456180"/>
                <a:gd name="connsiteX4" fmla="*/ 308607 w 478730"/>
                <a:gd name="connsiteY4" fmla="*/ 17804 h 456180"/>
                <a:gd name="connsiteX0" fmla="*/ 308607 w 478671"/>
                <a:gd name="connsiteY0" fmla="*/ 11988 h 450364"/>
                <a:gd name="connsiteX1" fmla="*/ 478043 w 478671"/>
                <a:gd name="connsiteY1" fmla="*/ 343578 h 450364"/>
                <a:gd name="connsiteX2" fmla="*/ 47543 w 478671"/>
                <a:gd name="connsiteY2" fmla="*/ 450364 h 450364"/>
                <a:gd name="connsiteX3" fmla="*/ 0 w 478671"/>
                <a:gd name="connsiteY3" fmla="*/ 402821 h 450364"/>
                <a:gd name="connsiteX4" fmla="*/ 308607 w 478671"/>
                <a:gd name="connsiteY4" fmla="*/ 11988 h 450364"/>
                <a:gd name="connsiteX0" fmla="*/ 124698 w 478334"/>
                <a:gd name="connsiteY0" fmla="*/ 11694 h 459958"/>
                <a:gd name="connsiteX1" fmla="*/ 478043 w 478334"/>
                <a:gd name="connsiteY1" fmla="*/ 353172 h 459958"/>
                <a:gd name="connsiteX2" fmla="*/ 47543 w 478334"/>
                <a:gd name="connsiteY2" fmla="*/ 459958 h 459958"/>
                <a:gd name="connsiteX3" fmla="*/ 0 w 478334"/>
                <a:gd name="connsiteY3" fmla="*/ 412415 h 459958"/>
                <a:gd name="connsiteX4" fmla="*/ 124698 w 478334"/>
                <a:gd name="connsiteY4" fmla="*/ 11694 h 459958"/>
                <a:gd name="connsiteX0" fmla="*/ 124698 w 478332"/>
                <a:gd name="connsiteY0" fmla="*/ 14205 h 462469"/>
                <a:gd name="connsiteX1" fmla="*/ 478043 w 478332"/>
                <a:gd name="connsiteY1" fmla="*/ 355683 h 462469"/>
                <a:gd name="connsiteX2" fmla="*/ 47543 w 478332"/>
                <a:gd name="connsiteY2" fmla="*/ 462469 h 462469"/>
                <a:gd name="connsiteX3" fmla="*/ 0 w 478332"/>
                <a:gd name="connsiteY3" fmla="*/ 414926 h 462469"/>
                <a:gd name="connsiteX4" fmla="*/ 124698 w 478332"/>
                <a:gd name="connsiteY4" fmla="*/ 14205 h 462469"/>
                <a:gd name="connsiteX0" fmla="*/ 182046 w 478390"/>
                <a:gd name="connsiteY0" fmla="*/ 17178 h 392273"/>
                <a:gd name="connsiteX1" fmla="*/ 478043 w 478390"/>
                <a:gd name="connsiteY1" fmla="*/ 285487 h 392273"/>
                <a:gd name="connsiteX2" fmla="*/ 47543 w 478390"/>
                <a:gd name="connsiteY2" fmla="*/ 392273 h 392273"/>
                <a:gd name="connsiteX3" fmla="*/ 0 w 478390"/>
                <a:gd name="connsiteY3" fmla="*/ 344730 h 392273"/>
                <a:gd name="connsiteX4" fmla="*/ 182046 w 478390"/>
                <a:gd name="connsiteY4" fmla="*/ 17178 h 392273"/>
                <a:gd name="connsiteX0" fmla="*/ 124697 w 478332"/>
                <a:gd name="connsiteY0" fmla="*/ 14205 h 462467"/>
                <a:gd name="connsiteX1" fmla="*/ 478043 w 478332"/>
                <a:gd name="connsiteY1" fmla="*/ 355681 h 462467"/>
                <a:gd name="connsiteX2" fmla="*/ 47543 w 478332"/>
                <a:gd name="connsiteY2" fmla="*/ 462467 h 462467"/>
                <a:gd name="connsiteX3" fmla="*/ 0 w 478332"/>
                <a:gd name="connsiteY3" fmla="*/ 414924 h 462467"/>
                <a:gd name="connsiteX4" fmla="*/ 124697 w 478332"/>
                <a:gd name="connsiteY4" fmla="*/ 14205 h 462467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95"/>
                <a:gd name="connsiteY0" fmla="*/ 0 h 456171"/>
                <a:gd name="connsiteX1" fmla="*/ 478043 w 478395"/>
                <a:gd name="connsiteY1" fmla="*/ 349385 h 456171"/>
                <a:gd name="connsiteX2" fmla="*/ 47543 w 478395"/>
                <a:gd name="connsiteY2" fmla="*/ 456171 h 456171"/>
                <a:gd name="connsiteX3" fmla="*/ 0 w 478395"/>
                <a:gd name="connsiteY3" fmla="*/ 408628 h 456171"/>
                <a:gd name="connsiteX4" fmla="*/ 120742 w 478395"/>
                <a:gd name="connsiteY4" fmla="*/ 0 h 456171"/>
                <a:gd name="connsiteX0" fmla="*/ 120742 w 478043"/>
                <a:gd name="connsiteY0" fmla="*/ 0 h 456171"/>
                <a:gd name="connsiteX1" fmla="*/ 478043 w 478043"/>
                <a:gd name="connsiteY1" fmla="*/ 349385 h 456171"/>
                <a:gd name="connsiteX2" fmla="*/ 47543 w 478043"/>
                <a:gd name="connsiteY2" fmla="*/ 456171 h 456171"/>
                <a:gd name="connsiteX3" fmla="*/ 0 w 478043"/>
                <a:gd name="connsiteY3" fmla="*/ 408628 h 456171"/>
                <a:gd name="connsiteX4" fmla="*/ 120742 w 478043"/>
                <a:gd name="connsiteY4" fmla="*/ 0 h 456171"/>
                <a:gd name="connsiteX0" fmla="*/ 124698 w 478043"/>
                <a:gd name="connsiteY0" fmla="*/ 0 h 464080"/>
                <a:gd name="connsiteX1" fmla="*/ 478043 w 478043"/>
                <a:gd name="connsiteY1" fmla="*/ 357294 h 464080"/>
                <a:gd name="connsiteX2" fmla="*/ 47543 w 478043"/>
                <a:gd name="connsiteY2" fmla="*/ 464080 h 464080"/>
                <a:gd name="connsiteX3" fmla="*/ 0 w 478043"/>
                <a:gd name="connsiteY3" fmla="*/ 416537 h 464080"/>
                <a:gd name="connsiteX4" fmla="*/ 124698 w 478043"/>
                <a:gd name="connsiteY4" fmla="*/ 0 h 46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043" h="464080">
                  <a:moveTo>
                    <a:pt x="124698" y="0"/>
                  </a:moveTo>
                  <a:lnTo>
                    <a:pt x="478043" y="357294"/>
                  </a:lnTo>
                  <a:lnTo>
                    <a:pt x="47543" y="464080"/>
                  </a:lnTo>
                  <a:cubicBezTo>
                    <a:pt x="21286" y="464080"/>
                    <a:pt x="0" y="442794"/>
                    <a:pt x="0" y="416537"/>
                  </a:cubicBezTo>
                  <a:cubicBezTo>
                    <a:pt x="39589" y="282304"/>
                    <a:pt x="96440" y="88974"/>
                    <a:pt x="124698" y="0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sv-SE" sz="1056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Rektangel med rundade hörn 5"/>
            <p:cNvSpPr/>
            <p:nvPr/>
          </p:nvSpPr>
          <p:spPr>
            <a:xfrm>
              <a:off x="515070" y="378085"/>
              <a:ext cx="2158329" cy="1155907"/>
            </a:xfrm>
            <a:prstGeom prst="roundRect">
              <a:avLst>
                <a:gd name="adj" fmla="val 9547"/>
              </a:avLst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lIns="72000" tIns="72000" rIns="0" bIns="0" rtlCol="0" anchor="t"/>
            <a:lstStyle/>
            <a:p>
              <a:pPr lvl="0">
                <a:lnSpc>
                  <a:spcPct val="50000"/>
                </a:lnSpc>
                <a:defRPr/>
              </a:pPr>
              <a:endParaRPr lang="sv-SE" b="1" kern="0" spc="-15" dirty="0">
                <a:solidFill>
                  <a:schemeClr val="bg1"/>
                </a:solidFill>
                <a:latin typeface="Bradley Hand ITC" panose="03070402050302030203" pitchFamily="66" charset="0"/>
              </a:endParaRPr>
            </a:p>
          </p:txBody>
        </p:sp>
      </p:grpSp>
      <p:sp>
        <p:nvSpPr>
          <p:cNvPr id="67" name="Platshållare för innehåll 2"/>
          <p:cNvSpPr>
            <a:spLocks noGrp="1"/>
          </p:cNvSpPr>
          <p:nvPr>
            <p:ph idx="1"/>
          </p:nvPr>
        </p:nvSpPr>
        <p:spPr>
          <a:xfrm>
            <a:off x="788129" y="565002"/>
            <a:ext cx="1801509" cy="91758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v-SE" sz="5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WHAT</a:t>
            </a:r>
            <a:endParaRPr lang="sv-SE" sz="5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8" name="Platshållare för innehåll 2"/>
          <p:cNvSpPr txBox="1">
            <a:spLocks/>
          </p:cNvSpPr>
          <p:nvPr/>
        </p:nvSpPr>
        <p:spPr>
          <a:xfrm>
            <a:off x="809069" y="1256036"/>
            <a:ext cx="1789195" cy="5188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358775" indent="-358775" algn="l" defTabSz="914400" rtl="0" eaLnBrk="1" latinLnBrk="0" hangingPunct="1">
              <a:spcBef>
                <a:spcPts val="1200"/>
              </a:spcBef>
              <a:buFontTx/>
              <a:buBlip>
                <a:blip r:embed="rId3"/>
              </a:buBlip>
              <a:tabLst/>
              <a:defRPr lang="sv-SE" sz="1600" kern="1200">
                <a:solidFill>
                  <a:srgbClr val="0083A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1338" indent="-180000" algn="l" defTabSz="914400" rtl="0" eaLnBrk="1" latinLnBrk="0" hangingPunct="1">
              <a:spcBef>
                <a:spcPts val="200"/>
              </a:spcBef>
              <a:buFont typeface="Arial" pitchFamily="34" charset="0"/>
              <a:buChar char="–"/>
              <a:defRPr lang="sv-SE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sv-SE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sv-SE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6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sv-SE" sz="1800" dirty="0" smtClean="0">
                <a:latin typeface="Calibri" panose="020F0502020204030204" pitchFamily="34" charset="0"/>
              </a:rPr>
              <a:t>DO I NEED TO PAY?</a:t>
            </a:r>
            <a:endParaRPr lang="sv-SE" sz="1800" dirty="0">
              <a:latin typeface="Calibri" panose="020F0502020204030204" pitchFamily="34" charset="0"/>
            </a:endParaRPr>
          </a:p>
        </p:txBody>
      </p:sp>
      <p:grpSp>
        <p:nvGrpSpPr>
          <p:cNvPr id="63" name="Grupp 62"/>
          <p:cNvGrpSpPr/>
          <p:nvPr/>
        </p:nvGrpSpPr>
        <p:grpSpPr>
          <a:xfrm>
            <a:off x="6228353" y="751630"/>
            <a:ext cx="2158329" cy="851545"/>
            <a:chOff x="6448199" y="872152"/>
            <a:chExt cx="2158329" cy="851545"/>
          </a:xfrm>
        </p:grpSpPr>
        <p:sp>
          <p:nvSpPr>
            <p:cNvPr id="69" name="Rektangel med rundade hörn 4"/>
            <p:cNvSpPr/>
            <p:nvPr/>
          </p:nvSpPr>
          <p:spPr>
            <a:xfrm rot="18900000">
              <a:off x="6896740" y="1401151"/>
              <a:ext cx="332249" cy="322546"/>
            </a:xfrm>
            <a:custGeom>
              <a:avLst/>
              <a:gdLst>
                <a:gd name="connsiteX0" fmla="*/ 0 w 517675"/>
                <a:gd name="connsiteY0" fmla="*/ 47543 h 517675"/>
                <a:gd name="connsiteX1" fmla="*/ 47543 w 517675"/>
                <a:gd name="connsiteY1" fmla="*/ 0 h 517675"/>
                <a:gd name="connsiteX2" fmla="*/ 470132 w 517675"/>
                <a:gd name="connsiteY2" fmla="*/ 0 h 517675"/>
                <a:gd name="connsiteX3" fmla="*/ 517675 w 517675"/>
                <a:gd name="connsiteY3" fmla="*/ 47543 h 517675"/>
                <a:gd name="connsiteX4" fmla="*/ 517675 w 517675"/>
                <a:gd name="connsiteY4" fmla="*/ 470132 h 517675"/>
                <a:gd name="connsiteX5" fmla="*/ 470132 w 517675"/>
                <a:gd name="connsiteY5" fmla="*/ 517675 h 517675"/>
                <a:gd name="connsiteX6" fmla="*/ 47543 w 517675"/>
                <a:gd name="connsiteY6" fmla="*/ 517675 h 517675"/>
                <a:gd name="connsiteX7" fmla="*/ 0 w 517675"/>
                <a:gd name="connsiteY7" fmla="*/ 470132 h 517675"/>
                <a:gd name="connsiteX8" fmla="*/ 0 w 517675"/>
                <a:gd name="connsiteY8" fmla="*/ 47543 h 517675"/>
                <a:gd name="connsiteX0" fmla="*/ 0 w 523646"/>
                <a:gd name="connsiteY0" fmla="*/ 47543 h 517675"/>
                <a:gd name="connsiteX1" fmla="*/ 47543 w 523646"/>
                <a:gd name="connsiteY1" fmla="*/ 0 h 517675"/>
                <a:gd name="connsiteX2" fmla="*/ 470132 w 523646"/>
                <a:gd name="connsiteY2" fmla="*/ 0 h 517675"/>
                <a:gd name="connsiteX3" fmla="*/ 517675 w 523646"/>
                <a:gd name="connsiteY3" fmla="*/ 470132 h 517675"/>
                <a:gd name="connsiteX4" fmla="*/ 470132 w 523646"/>
                <a:gd name="connsiteY4" fmla="*/ 517675 h 517675"/>
                <a:gd name="connsiteX5" fmla="*/ 47543 w 523646"/>
                <a:gd name="connsiteY5" fmla="*/ 517675 h 517675"/>
                <a:gd name="connsiteX6" fmla="*/ 0 w 523646"/>
                <a:gd name="connsiteY6" fmla="*/ 470132 h 517675"/>
                <a:gd name="connsiteX7" fmla="*/ 0 w 523646"/>
                <a:gd name="connsiteY7" fmla="*/ 47543 h 517675"/>
                <a:gd name="connsiteX0" fmla="*/ 0 w 517675"/>
                <a:gd name="connsiteY0" fmla="*/ 47543 h 517675"/>
                <a:gd name="connsiteX1" fmla="*/ 47543 w 517675"/>
                <a:gd name="connsiteY1" fmla="*/ 0 h 517675"/>
                <a:gd name="connsiteX2" fmla="*/ 517675 w 517675"/>
                <a:gd name="connsiteY2" fmla="*/ 470132 h 517675"/>
                <a:gd name="connsiteX3" fmla="*/ 470132 w 517675"/>
                <a:gd name="connsiteY3" fmla="*/ 517675 h 517675"/>
                <a:gd name="connsiteX4" fmla="*/ 47543 w 517675"/>
                <a:gd name="connsiteY4" fmla="*/ 517675 h 517675"/>
                <a:gd name="connsiteX5" fmla="*/ 0 w 517675"/>
                <a:gd name="connsiteY5" fmla="*/ 470132 h 517675"/>
                <a:gd name="connsiteX6" fmla="*/ 0 w 517675"/>
                <a:gd name="connsiteY6" fmla="*/ 47543 h 517675"/>
                <a:gd name="connsiteX0" fmla="*/ 0 w 517675"/>
                <a:gd name="connsiteY0" fmla="*/ 12779 h 482911"/>
                <a:gd name="connsiteX1" fmla="*/ 99108 w 517675"/>
                <a:gd name="connsiteY1" fmla="*/ 8867 h 482911"/>
                <a:gd name="connsiteX2" fmla="*/ 517675 w 517675"/>
                <a:gd name="connsiteY2" fmla="*/ 435368 h 482911"/>
                <a:gd name="connsiteX3" fmla="*/ 470132 w 517675"/>
                <a:gd name="connsiteY3" fmla="*/ 482911 h 482911"/>
                <a:gd name="connsiteX4" fmla="*/ 47543 w 517675"/>
                <a:gd name="connsiteY4" fmla="*/ 482911 h 482911"/>
                <a:gd name="connsiteX5" fmla="*/ 0 w 517675"/>
                <a:gd name="connsiteY5" fmla="*/ 435368 h 482911"/>
                <a:gd name="connsiteX6" fmla="*/ 0 w 517675"/>
                <a:gd name="connsiteY6" fmla="*/ 12779 h 482911"/>
                <a:gd name="connsiteX0" fmla="*/ 39666 w 517675"/>
                <a:gd name="connsiteY0" fmla="*/ 43577 h 474043"/>
                <a:gd name="connsiteX1" fmla="*/ 99108 w 517675"/>
                <a:gd name="connsiteY1" fmla="*/ -1 h 474043"/>
                <a:gd name="connsiteX2" fmla="*/ 517675 w 517675"/>
                <a:gd name="connsiteY2" fmla="*/ 426500 h 474043"/>
                <a:gd name="connsiteX3" fmla="*/ 470132 w 517675"/>
                <a:gd name="connsiteY3" fmla="*/ 474043 h 474043"/>
                <a:gd name="connsiteX4" fmla="*/ 47543 w 517675"/>
                <a:gd name="connsiteY4" fmla="*/ 474043 h 474043"/>
                <a:gd name="connsiteX5" fmla="*/ 0 w 517675"/>
                <a:gd name="connsiteY5" fmla="*/ 426500 h 474043"/>
                <a:gd name="connsiteX6" fmla="*/ 39666 w 517675"/>
                <a:gd name="connsiteY6" fmla="*/ 43577 h 474043"/>
                <a:gd name="connsiteX0" fmla="*/ 39666 w 517675"/>
                <a:gd name="connsiteY0" fmla="*/ 83129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39666 w 517675"/>
                <a:gd name="connsiteY6" fmla="*/ 83129 h 513595"/>
                <a:gd name="connsiteX0" fmla="*/ 154361 w 517675"/>
                <a:gd name="connsiteY0" fmla="*/ 110814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54361 w 517675"/>
                <a:gd name="connsiteY6" fmla="*/ 110814 h 513595"/>
                <a:gd name="connsiteX0" fmla="*/ 118767 w 517675"/>
                <a:gd name="connsiteY0" fmla="*/ 63353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18767 w 517675"/>
                <a:gd name="connsiteY6" fmla="*/ 63353 h 513595"/>
                <a:gd name="connsiteX0" fmla="*/ 118767 w 517675"/>
                <a:gd name="connsiteY0" fmla="*/ 63353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18767 w 517675"/>
                <a:gd name="connsiteY6" fmla="*/ 63353 h 513595"/>
                <a:gd name="connsiteX0" fmla="*/ 231485 w 517675"/>
                <a:gd name="connsiteY0" fmla="*/ 168161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231485 w 517675"/>
                <a:gd name="connsiteY6" fmla="*/ 168161 h 513595"/>
                <a:gd name="connsiteX0" fmla="*/ 116789 w 517675"/>
                <a:gd name="connsiteY0" fmla="*/ 61375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16789 w 517675"/>
                <a:gd name="connsiteY6" fmla="*/ 61375 h 513595"/>
                <a:gd name="connsiteX0" fmla="*/ 116789 w 517675"/>
                <a:gd name="connsiteY0" fmla="*/ 47616 h 499836"/>
                <a:gd name="connsiteX1" fmla="*/ 160411 w 517675"/>
                <a:gd name="connsiteY1" fmla="*/ 7993 h 499836"/>
                <a:gd name="connsiteX2" fmla="*/ 517675 w 517675"/>
                <a:gd name="connsiteY2" fmla="*/ 452293 h 499836"/>
                <a:gd name="connsiteX3" fmla="*/ 470132 w 517675"/>
                <a:gd name="connsiteY3" fmla="*/ 499836 h 499836"/>
                <a:gd name="connsiteX4" fmla="*/ 47543 w 517675"/>
                <a:gd name="connsiteY4" fmla="*/ 499836 h 499836"/>
                <a:gd name="connsiteX5" fmla="*/ 0 w 517675"/>
                <a:gd name="connsiteY5" fmla="*/ 452293 h 499836"/>
                <a:gd name="connsiteX6" fmla="*/ 116789 w 517675"/>
                <a:gd name="connsiteY6" fmla="*/ 47616 h 499836"/>
                <a:gd name="connsiteX0" fmla="*/ 116789 w 517675"/>
                <a:gd name="connsiteY0" fmla="*/ 111864 h 564084"/>
                <a:gd name="connsiteX1" fmla="*/ 160411 w 517675"/>
                <a:gd name="connsiteY1" fmla="*/ 72241 h 564084"/>
                <a:gd name="connsiteX2" fmla="*/ 517675 w 517675"/>
                <a:gd name="connsiteY2" fmla="*/ 516541 h 564084"/>
                <a:gd name="connsiteX3" fmla="*/ 470132 w 517675"/>
                <a:gd name="connsiteY3" fmla="*/ 564084 h 564084"/>
                <a:gd name="connsiteX4" fmla="*/ 47543 w 517675"/>
                <a:gd name="connsiteY4" fmla="*/ 564084 h 564084"/>
                <a:gd name="connsiteX5" fmla="*/ 0 w 517675"/>
                <a:gd name="connsiteY5" fmla="*/ 516541 h 564084"/>
                <a:gd name="connsiteX6" fmla="*/ 116789 w 517675"/>
                <a:gd name="connsiteY6" fmla="*/ 111864 h 564084"/>
                <a:gd name="connsiteX0" fmla="*/ 116789 w 517675"/>
                <a:gd name="connsiteY0" fmla="*/ 59746 h 511966"/>
                <a:gd name="connsiteX1" fmla="*/ 160411 w 517675"/>
                <a:gd name="connsiteY1" fmla="*/ 20123 h 511966"/>
                <a:gd name="connsiteX2" fmla="*/ 517675 w 517675"/>
                <a:gd name="connsiteY2" fmla="*/ 464423 h 511966"/>
                <a:gd name="connsiteX3" fmla="*/ 470132 w 517675"/>
                <a:gd name="connsiteY3" fmla="*/ 511966 h 511966"/>
                <a:gd name="connsiteX4" fmla="*/ 47543 w 517675"/>
                <a:gd name="connsiteY4" fmla="*/ 511966 h 511966"/>
                <a:gd name="connsiteX5" fmla="*/ 0 w 517675"/>
                <a:gd name="connsiteY5" fmla="*/ 464423 h 511966"/>
                <a:gd name="connsiteX6" fmla="*/ 116789 w 517675"/>
                <a:gd name="connsiteY6" fmla="*/ 59746 h 511966"/>
                <a:gd name="connsiteX0" fmla="*/ 116789 w 517675"/>
                <a:gd name="connsiteY0" fmla="*/ 34359 h 486579"/>
                <a:gd name="connsiteX1" fmla="*/ 176232 w 517675"/>
                <a:gd name="connsiteY1" fmla="*/ 42196 h 486579"/>
                <a:gd name="connsiteX2" fmla="*/ 517675 w 517675"/>
                <a:gd name="connsiteY2" fmla="*/ 439036 h 486579"/>
                <a:gd name="connsiteX3" fmla="*/ 470132 w 517675"/>
                <a:gd name="connsiteY3" fmla="*/ 486579 h 486579"/>
                <a:gd name="connsiteX4" fmla="*/ 47543 w 517675"/>
                <a:gd name="connsiteY4" fmla="*/ 486579 h 486579"/>
                <a:gd name="connsiteX5" fmla="*/ 0 w 517675"/>
                <a:gd name="connsiteY5" fmla="*/ 439036 h 486579"/>
                <a:gd name="connsiteX6" fmla="*/ 116789 w 517675"/>
                <a:gd name="connsiteY6" fmla="*/ 34359 h 486579"/>
                <a:gd name="connsiteX0" fmla="*/ 116789 w 517675"/>
                <a:gd name="connsiteY0" fmla="*/ 31335 h 483555"/>
                <a:gd name="connsiteX1" fmla="*/ 176232 w 517675"/>
                <a:gd name="connsiteY1" fmla="*/ 39172 h 483555"/>
                <a:gd name="connsiteX2" fmla="*/ 517675 w 517675"/>
                <a:gd name="connsiteY2" fmla="*/ 436012 h 483555"/>
                <a:gd name="connsiteX3" fmla="*/ 470132 w 517675"/>
                <a:gd name="connsiteY3" fmla="*/ 483555 h 483555"/>
                <a:gd name="connsiteX4" fmla="*/ 47543 w 517675"/>
                <a:gd name="connsiteY4" fmla="*/ 483555 h 483555"/>
                <a:gd name="connsiteX5" fmla="*/ 0 w 517675"/>
                <a:gd name="connsiteY5" fmla="*/ 436012 h 483555"/>
                <a:gd name="connsiteX6" fmla="*/ 116789 w 517675"/>
                <a:gd name="connsiteY6" fmla="*/ 31335 h 483555"/>
                <a:gd name="connsiteX0" fmla="*/ 116789 w 517675"/>
                <a:gd name="connsiteY0" fmla="*/ 0 h 452220"/>
                <a:gd name="connsiteX1" fmla="*/ 517675 w 517675"/>
                <a:gd name="connsiteY1" fmla="*/ 404677 h 452220"/>
                <a:gd name="connsiteX2" fmla="*/ 470132 w 517675"/>
                <a:gd name="connsiteY2" fmla="*/ 452220 h 452220"/>
                <a:gd name="connsiteX3" fmla="*/ 47543 w 517675"/>
                <a:gd name="connsiteY3" fmla="*/ 452220 h 452220"/>
                <a:gd name="connsiteX4" fmla="*/ 0 w 517675"/>
                <a:gd name="connsiteY4" fmla="*/ 404677 h 452220"/>
                <a:gd name="connsiteX5" fmla="*/ 116789 w 517675"/>
                <a:gd name="connsiteY5" fmla="*/ 0 h 452220"/>
                <a:gd name="connsiteX0" fmla="*/ 116789 w 470470"/>
                <a:gd name="connsiteY0" fmla="*/ 0 h 452220"/>
                <a:gd name="connsiteX1" fmla="*/ 470132 w 470470"/>
                <a:gd name="connsiteY1" fmla="*/ 452220 h 452220"/>
                <a:gd name="connsiteX2" fmla="*/ 47543 w 470470"/>
                <a:gd name="connsiteY2" fmla="*/ 452220 h 452220"/>
                <a:gd name="connsiteX3" fmla="*/ 0 w 470470"/>
                <a:gd name="connsiteY3" fmla="*/ 404677 h 452220"/>
                <a:gd name="connsiteX4" fmla="*/ 116789 w 470470"/>
                <a:gd name="connsiteY4" fmla="*/ 0 h 452220"/>
                <a:gd name="connsiteX0" fmla="*/ 116789 w 454666"/>
                <a:gd name="connsiteY0" fmla="*/ 785 h 453005"/>
                <a:gd name="connsiteX1" fmla="*/ 454312 w 454666"/>
                <a:gd name="connsiteY1" fmla="*/ 306670 h 453005"/>
                <a:gd name="connsiteX2" fmla="*/ 47543 w 454666"/>
                <a:gd name="connsiteY2" fmla="*/ 453005 h 453005"/>
                <a:gd name="connsiteX3" fmla="*/ 0 w 454666"/>
                <a:gd name="connsiteY3" fmla="*/ 405462 h 453005"/>
                <a:gd name="connsiteX4" fmla="*/ 116789 w 454666"/>
                <a:gd name="connsiteY4" fmla="*/ 785 h 453005"/>
                <a:gd name="connsiteX0" fmla="*/ 116789 w 478374"/>
                <a:gd name="connsiteY0" fmla="*/ 255 h 452475"/>
                <a:gd name="connsiteX1" fmla="*/ 478043 w 478374"/>
                <a:gd name="connsiteY1" fmla="*/ 345689 h 452475"/>
                <a:gd name="connsiteX2" fmla="*/ 47543 w 478374"/>
                <a:gd name="connsiteY2" fmla="*/ 452475 h 452475"/>
                <a:gd name="connsiteX3" fmla="*/ 0 w 478374"/>
                <a:gd name="connsiteY3" fmla="*/ 404932 h 452475"/>
                <a:gd name="connsiteX4" fmla="*/ 116789 w 478374"/>
                <a:gd name="connsiteY4" fmla="*/ 255 h 452475"/>
                <a:gd name="connsiteX0" fmla="*/ 166227 w 478439"/>
                <a:gd name="connsiteY0" fmla="*/ 210 h 513731"/>
                <a:gd name="connsiteX1" fmla="*/ 478043 w 478439"/>
                <a:gd name="connsiteY1" fmla="*/ 406945 h 513731"/>
                <a:gd name="connsiteX2" fmla="*/ 47543 w 478439"/>
                <a:gd name="connsiteY2" fmla="*/ 513731 h 513731"/>
                <a:gd name="connsiteX3" fmla="*/ 0 w 478439"/>
                <a:gd name="connsiteY3" fmla="*/ 466188 h 513731"/>
                <a:gd name="connsiteX4" fmla="*/ 166227 w 478439"/>
                <a:gd name="connsiteY4" fmla="*/ 210 h 513731"/>
                <a:gd name="connsiteX0" fmla="*/ 308607 w 478947"/>
                <a:gd name="connsiteY0" fmla="*/ 268 h 438644"/>
                <a:gd name="connsiteX1" fmla="*/ 478043 w 478947"/>
                <a:gd name="connsiteY1" fmla="*/ 331858 h 438644"/>
                <a:gd name="connsiteX2" fmla="*/ 47543 w 478947"/>
                <a:gd name="connsiteY2" fmla="*/ 438644 h 438644"/>
                <a:gd name="connsiteX3" fmla="*/ 0 w 478947"/>
                <a:gd name="connsiteY3" fmla="*/ 391101 h 438644"/>
                <a:gd name="connsiteX4" fmla="*/ 308607 w 478947"/>
                <a:gd name="connsiteY4" fmla="*/ 268 h 438644"/>
                <a:gd name="connsiteX0" fmla="*/ 308607 w 478730"/>
                <a:gd name="connsiteY0" fmla="*/ 17804 h 456180"/>
                <a:gd name="connsiteX1" fmla="*/ 478043 w 478730"/>
                <a:gd name="connsiteY1" fmla="*/ 349394 h 456180"/>
                <a:gd name="connsiteX2" fmla="*/ 47543 w 478730"/>
                <a:gd name="connsiteY2" fmla="*/ 456180 h 456180"/>
                <a:gd name="connsiteX3" fmla="*/ 0 w 478730"/>
                <a:gd name="connsiteY3" fmla="*/ 408637 h 456180"/>
                <a:gd name="connsiteX4" fmla="*/ 308607 w 478730"/>
                <a:gd name="connsiteY4" fmla="*/ 17804 h 456180"/>
                <a:gd name="connsiteX0" fmla="*/ 308607 w 478671"/>
                <a:gd name="connsiteY0" fmla="*/ 11988 h 450364"/>
                <a:gd name="connsiteX1" fmla="*/ 478043 w 478671"/>
                <a:gd name="connsiteY1" fmla="*/ 343578 h 450364"/>
                <a:gd name="connsiteX2" fmla="*/ 47543 w 478671"/>
                <a:gd name="connsiteY2" fmla="*/ 450364 h 450364"/>
                <a:gd name="connsiteX3" fmla="*/ 0 w 478671"/>
                <a:gd name="connsiteY3" fmla="*/ 402821 h 450364"/>
                <a:gd name="connsiteX4" fmla="*/ 308607 w 478671"/>
                <a:gd name="connsiteY4" fmla="*/ 11988 h 450364"/>
                <a:gd name="connsiteX0" fmla="*/ 124698 w 478334"/>
                <a:gd name="connsiteY0" fmla="*/ 11694 h 459958"/>
                <a:gd name="connsiteX1" fmla="*/ 478043 w 478334"/>
                <a:gd name="connsiteY1" fmla="*/ 353172 h 459958"/>
                <a:gd name="connsiteX2" fmla="*/ 47543 w 478334"/>
                <a:gd name="connsiteY2" fmla="*/ 459958 h 459958"/>
                <a:gd name="connsiteX3" fmla="*/ 0 w 478334"/>
                <a:gd name="connsiteY3" fmla="*/ 412415 h 459958"/>
                <a:gd name="connsiteX4" fmla="*/ 124698 w 478334"/>
                <a:gd name="connsiteY4" fmla="*/ 11694 h 459958"/>
                <a:gd name="connsiteX0" fmla="*/ 124698 w 478332"/>
                <a:gd name="connsiteY0" fmla="*/ 14205 h 462469"/>
                <a:gd name="connsiteX1" fmla="*/ 478043 w 478332"/>
                <a:gd name="connsiteY1" fmla="*/ 355683 h 462469"/>
                <a:gd name="connsiteX2" fmla="*/ 47543 w 478332"/>
                <a:gd name="connsiteY2" fmla="*/ 462469 h 462469"/>
                <a:gd name="connsiteX3" fmla="*/ 0 w 478332"/>
                <a:gd name="connsiteY3" fmla="*/ 414926 h 462469"/>
                <a:gd name="connsiteX4" fmla="*/ 124698 w 478332"/>
                <a:gd name="connsiteY4" fmla="*/ 14205 h 462469"/>
                <a:gd name="connsiteX0" fmla="*/ 182046 w 478390"/>
                <a:gd name="connsiteY0" fmla="*/ 17178 h 392273"/>
                <a:gd name="connsiteX1" fmla="*/ 478043 w 478390"/>
                <a:gd name="connsiteY1" fmla="*/ 285487 h 392273"/>
                <a:gd name="connsiteX2" fmla="*/ 47543 w 478390"/>
                <a:gd name="connsiteY2" fmla="*/ 392273 h 392273"/>
                <a:gd name="connsiteX3" fmla="*/ 0 w 478390"/>
                <a:gd name="connsiteY3" fmla="*/ 344730 h 392273"/>
                <a:gd name="connsiteX4" fmla="*/ 182046 w 478390"/>
                <a:gd name="connsiteY4" fmla="*/ 17178 h 392273"/>
                <a:gd name="connsiteX0" fmla="*/ 124697 w 478332"/>
                <a:gd name="connsiteY0" fmla="*/ 14205 h 462467"/>
                <a:gd name="connsiteX1" fmla="*/ 478043 w 478332"/>
                <a:gd name="connsiteY1" fmla="*/ 355681 h 462467"/>
                <a:gd name="connsiteX2" fmla="*/ 47543 w 478332"/>
                <a:gd name="connsiteY2" fmla="*/ 462467 h 462467"/>
                <a:gd name="connsiteX3" fmla="*/ 0 w 478332"/>
                <a:gd name="connsiteY3" fmla="*/ 414924 h 462467"/>
                <a:gd name="connsiteX4" fmla="*/ 124697 w 478332"/>
                <a:gd name="connsiteY4" fmla="*/ 14205 h 462467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95"/>
                <a:gd name="connsiteY0" fmla="*/ 0 h 456171"/>
                <a:gd name="connsiteX1" fmla="*/ 478043 w 478395"/>
                <a:gd name="connsiteY1" fmla="*/ 349385 h 456171"/>
                <a:gd name="connsiteX2" fmla="*/ 47543 w 478395"/>
                <a:gd name="connsiteY2" fmla="*/ 456171 h 456171"/>
                <a:gd name="connsiteX3" fmla="*/ 0 w 478395"/>
                <a:gd name="connsiteY3" fmla="*/ 408628 h 456171"/>
                <a:gd name="connsiteX4" fmla="*/ 120742 w 478395"/>
                <a:gd name="connsiteY4" fmla="*/ 0 h 456171"/>
                <a:gd name="connsiteX0" fmla="*/ 120742 w 478043"/>
                <a:gd name="connsiteY0" fmla="*/ 0 h 456171"/>
                <a:gd name="connsiteX1" fmla="*/ 478043 w 478043"/>
                <a:gd name="connsiteY1" fmla="*/ 349385 h 456171"/>
                <a:gd name="connsiteX2" fmla="*/ 47543 w 478043"/>
                <a:gd name="connsiteY2" fmla="*/ 456171 h 456171"/>
                <a:gd name="connsiteX3" fmla="*/ 0 w 478043"/>
                <a:gd name="connsiteY3" fmla="*/ 408628 h 456171"/>
                <a:gd name="connsiteX4" fmla="*/ 120742 w 478043"/>
                <a:gd name="connsiteY4" fmla="*/ 0 h 456171"/>
                <a:gd name="connsiteX0" fmla="*/ 124698 w 478043"/>
                <a:gd name="connsiteY0" fmla="*/ 0 h 464080"/>
                <a:gd name="connsiteX1" fmla="*/ 478043 w 478043"/>
                <a:gd name="connsiteY1" fmla="*/ 357294 h 464080"/>
                <a:gd name="connsiteX2" fmla="*/ 47543 w 478043"/>
                <a:gd name="connsiteY2" fmla="*/ 464080 h 464080"/>
                <a:gd name="connsiteX3" fmla="*/ 0 w 478043"/>
                <a:gd name="connsiteY3" fmla="*/ 416537 h 464080"/>
                <a:gd name="connsiteX4" fmla="*/ 124698 w 478043"/>
                <a:gd name="connsiteY4" fmla="*/ 0 h 46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043" h="464080">
                  <a:moveTo>
                    <a:pt x="124698" y="0"/>
                  </a:moveTo>
                  <a:lnTo>
                    <a:pt x="478043" y="357294"/>
                  </a:lnTo>
                  <a:lnTo>
                    <a:pt x="47543" y="464080"/>
                  </a:lnTo>
                  <a:cubicBezTo>
                    <a:pt x="21286" y="464080"/>
                    <a:pt x="0" y="442794"/>
                    <a:pt x="0" y="416537"/>
                  </a:cubicBezTo>
                  <a:cubicBezTo>
                    <a:pt x="39589" y="282304"/>
                    <a:pt x="96440" y="88974"/>
                    <a:pt x="124698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sv-SE" sz="1056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Rektangel med rundade hörn 5"/>
            <p:cNvSpPr/>
            <p:nvPr/>
          </p:nvSpPr>
          <p:spPr>
            <a:xfrm>
              <a:off x="6448199" y="872152"/>
              <a:ext cx="2158329" cy="661840"/>
            </a:xfrm>
            <a:prstGeom prst="roundRect">
              <a:avLst>
                <a:gd name="adj" fmla="val 19030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72000" tIns="72000" rIns="0" bIns="0" rtlCol="0" anchor="t"/>
            <a:lstStyle/>
            <a:p>
              <a:pPr lvl="0">
                <a:lnSpc>
                  <a:spcPct val="50000"/>
                </a:lnSpc>
                <a:defRPr/>
              </a:pPr>
              <a:endParaRPr lang="sv-SE" b="1" kern="0" spc="-15" dirty="0">
                <a:solidFill>
                  <a:schemeClr val="bg1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71" name="Platshållare för innehåll 2"/>
            <p:cNvSpPr txBox="1">
              <a:spLocks/>
            </p:cNvSpPr>
            <p:nvPr/>
          </p:nvSpPr>
          <p:spPr>
            <a:xfrm>
              <a:off x="6590703" y="938649"/>
              <a:ext cx="2015825" cy="65342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marL="358775" indent="-358775" algn="l" defTabSz="914400" rtl="0" eaLnBrk="1" latinLnBrk="0" hangingPunct="1">
                <a:spcBef>
                  <a:spcPts val="1200"/>
                </a:spcBef>
                <a:buFontTx/>
                <a:buBlip>
                  <a:blip r:embed="rId3"/>
                </a:buBlip>
                <a:tabLst/>
                <a:defRPr lang="sv-SE" sz="1600" kern="1200">
                  <a:solidFill>
                    <a:srgbClr val="0083AD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541338" indent="-180000" algn="l" defTabSz="914400" rtl="0" eaLnBrk="1" latinLnBrk="0" hangingPunct="1">
                <a:spcBef>
                  <a:spcPts val="200"/>
                </a:spcBef>
                <a:buFont typeface="Arial" pitchFamily="34" charset="0"/>
                <a:buChar char="–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lang="en-GB" sz="1600" b="0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Tx/>
                <a:buNone/>
              </a:pPr>
              <a:r>
                <a:rPr lang="sv-SE" sz="3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BY WHEN?</a:t>
              </a:r>
              <a:endParaRPr lang="sv-SE" sz="3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258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p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83" y="4"/>
            <a:ext cx="9144001" cy="5065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" name="Grupp 23"/>
          <p:cNvGrpSpPr/>
          <p:nvPr/>
        </p:nvGrpSpPr>
        <p:grpSpPr>
          <a:xfrm>
            <a:off x="7234566" y="4603133"/>
            <a:ext cx="1572798" cy="266471"/>
            <a:chOff x="420688" y="4459288"/>
            <a:chExt cx="2014537" cy="341312"/>
          </a:xfrm>
          <a:solidFill>
            <a:schemeClr val="bg1"/>
          </a:solidFill>
        </p:grpSpPr>
        <p:sp>
          <p:nvSpPr>
            <p:cNvPr id="6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4" name="Frihandsfigur 43"/>
          <p:cNvSpPr/>
          <p:nvPr/>
        </p:nvSpPr>
        <p:spPr>
          <a:xfrm>
            <a:off x="-7143" y="4168385"/>
            <a:ext cx="9151144" cy="975115"/>
          </a:xfrm>
          <a:custGeom>
            <a:avLst/>
            <a:gdLst>
              <a:gd name="connsiteX0" fmla="*/ 0 w 9138101"/>
              <a:gd name="connsiteY0" fmla="*/ 542740 h 802312"/>
              <a:gd name="connsiteX1" fmla="*/ 0 w 9138101"/>
              <a:gd name="connsiteY1" fmla="*/ 802312 h 802312"/>
              <a:gd name="connsiteX2" fmla="*/ 9138101 w 9138101"/>
              <a:gd name="connsiteY2" fmla="*/ 802312 h 802312"/>
              <a:gd name="connsiteX3" fmla="*/ 9138101 w 9138101"/>
              <a:gd name="connsiteY3" fmla="*/ 0 h 802312"/>
              <a:gd name="connsiteX4" fmla="*/ 0 w 9138101"/>
              <a:gd name="connsiteY4" fmla="*/ 542740 h 802312"/>
              <a:gd name="connsiteX0" fmla="*/ 0 w 9138101"/>
              <a:gd name="connsiteY0" fmla="*/ 545644 h 805216"/>
              <a:gd name="connsiteX1" fmla="*/ 0 w 9138101"/>
              <a:gd name="connsiteY1" fmla="*/ 805216 h 805216"/>
              <a:gd name="connsiteX2" fmla="*/ 9138101 w 9138101"/>
              <a:gd name="connsiteY2" fmla="*/ 805216 h 805216"/>
              <a:gd name="connsiteX3" fmla="*/ 9138101 w 9138101"/>
              <a:gd name="connsiteY3" fmla="*/ 2904 h 805216"/>
              <a:gd name="connsiteX4" fmla="*/ 0 w 9138101"/>
              <a:gd name="connsiteY4" fmla="*/ 545644 h 805216"/>
              <a:gd name="connsiteX0" fmla="*/ 0 w 9138101"/>
              <a:gd name="connsiteY0" fmla="*/ 551633 h 811205"/>
              <a:gd name="connsiteX1" fmla="*/ 0 w 9138101"/>
              <a:gd name="connsiteY1" fmla="*/ 811205 h 811205"/>
              <a:gd name="connsiteX2" fmla="*/ 9138101 w 9138101"/>
              <a:gd name="connsiteY2" fmla="*/ 811205 h 811205"/>
              <a:gd name="connsiteX3" fmla="*/ 9138101 w 9138101"/>
              <a:gd name="connsiteY3" fmla="*/ 8893 h 811205"/>
              <a:gd name="connsiteX4" fmla="*/ 0 w 9138101"/>
              <a:gd name="connsiteY4" fmla="*/ 551633 h 811205"/>
              <a:gd name="connsiteX0" fmla="*/ 0 w 9138101"/>
              <a:gd name="connsiteY0" fmla="*/ 696344 h 955916"/>
              <a:gd name="connsiteX1" fmla="*/ 0 w 9138101"/>
              <a:gd name="connsiteY1" fmla="*/ 955916 h 955916"/>
              <a:gd name="connsiteX2" fmla="*/ 9138101 w 9138101"/>
              <a:gd name="connsiteY2" fmla="*/ 955916 h 955916"/>
              <a:gd name="connsiteX3" fmla="*/ 9138101 w 9138101"/>
              <a:gd name="connsiteY3" fmla="*/ 153604 h 955916"/>
              <a:gd name="connsiteX4" fmla="*/ 0 w 9138101"/>
              <a:gd name="connsiteY4" fmla="*/ 696344 h 955916"/>
              <a:gd name="connsiteX0" fmla="*/ 0 w 9138101"/>
              <a:gd name="connsiteY0" fmla="*/ 715543 h 975115"/>
              <a:gd name="connsiteX1" fmla="*/ 0 w 9138101"/>
              <a:gd name="connsiteY1" fmla="*/ 975115 h 975115"/>
              <a:gd name="connsiteX2" fmla="*/ 9138101 w 9138101"/>
              <a:gd name="connsiteY2" fmla="*/ 975115 h 975115"/>
              <a:gd name="connsiteX3" fmla="*/ 9138101 w 9138101"/>
              <a:gd name="connsiteY3" fmla="*/ 172803 h 975115"/>
              <a:gd name="connsiteX4" fmla="*/ 0 w 9138101"/>
              <a:gd name="connsiteY4" fmla="*/ 715543 h 97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101" h="975115">
                <a:moveTo>
                  <a:pt x="0" y="715543"/>
                </a:moveTo>
                <a:lnTo>
                  <a:pt x="0" y="975115"/>
                </a:lnTo>
                <a:lnTo>
                  <a:pt x="9138101" y="975115"/>
                </a:lnTo>
                <a:lnTo>
                  <a:pt x="9138101" y="172803"/>
                </a:lnTo>
                <a:cubicBezTo>
                  <a:pt x="6252333" y="-230319"/>
                  <a:pt x="4112834" y="121675"/>
                  <a:pt x="0" y="7155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upp 81"/>
          <p:cNvGrpSpPr/>
          <p:nvPr/>
        </p:nvGrpSpPr>
        <p:grpSpPr>
          <a:xfrm>
            <a:off x="7233746" y="4603198"/>
            <a:ext cx="1573200" cy="266400"/>
            <a:chOff x="420688" y="4459288"/>
            <a:chExt cx="2014537" cy="341312"/>
          </a:xfrm>
        </p:grpSpPr>
        <p:sp>
          <p:nvSpPr>
            <p:cNvPr id="46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solidFill>
              <a:srgbClr val="00B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solidFill>
              <a:srgbClr val="F9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upp 26"/>
          <p:cNvGrpSpPr/>
          <p:nvPr/>
        </p:nvGrpSpPr>
        <p:grpSpPr>
          <a:xfrm>
            <a:off x="1989962" y="354089"/>
            <a:ext cx="5156933" cy="3559901"/>
            <a:chOff x="2462364" y="354089"/>
            <a:chExt cx="5156933" cy="3559901"/>
          </a:xfrm>
        </p:grpSpPr>
        <p:pic>
          <p:nvPicPr>
            <p:cNvPr id="81" name="Bildobjekt 8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-21"/>
            <a:stretch/>
          </p:blipFill>
          <p:spPr>
            <a:xfrm>
              <a:off x="2462364" y="354090"/>
              <a:ext cx="2516176" cy="3559900"/>
            </a:xfrm>
            <a:prstGeom prst="rect">
              <a:avLst/>
            </a:prstGeom>
          </p:spPr>
        </p:pic>
        <p:pic>
          <p:nvPicPr>
            <p:cNvPr id="82" name="Bildobjekt 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121" y="354089"/>
              <a:ext cx="2516176" cy="355917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6" name="Grupp 25"/>
          <p:cNvGrpSpPr/>
          <p:nvPr/>
        </p:nvGrpSpPr>
        <p:grpSpPr>
          <a:xfrm>
            <a:off x="874706" y="844433"/>
            <a:ext cx="1658718" cy="597908"/>
            <a:chOff x="665156" y="1168283"/>
            <a:chExt cx="1658718" cy="597908"/>
          </a:xfrm>
        </p:grpSpPr>
        <p:sp>
          <p:nvSpPr>
            <p:cNvPr id="83" name="Rektangel med rundade hörn 4"/>
            <p:cNvSpPr/>
            <p:nvPr/>
          </p:nvSpPr>
          <p:spPr>
            <a:xfrm rot="18900000">
              <a:off x="1792842" y="1493330"/>
              <a:ext cx="281070" cy="272861"/>
            </a:xfrm>
            <a:custGeom>
              <a:avLst/>
              <a:gdLst>
                <a:gd name="connsiteX0" fmla="*/ 0 w 517675"/>
                <a:gd name="connsiteY0" fmla="*/ 47543 h 517675"/>
                <a:gd name="connsiteX1" fmla="*/ 47543 w 517675"/>
                <a:gd name="connsiteY1" fmla="*/ 0 h 517675"/>
                <a:gd name="connsiteX2" fmla="*/ 470132 w 517675"/>
                <a:gd name="connsiteY2" fmla="*/ 0 h 517675"/>
                <a:gd name="connsiteX3" fmla="*/ 517675 w 517675"/>
                <a:gd name="connsiteY3" fmla="*/ 47543 h 517675"/>
                <a:gd name="connsiteX4" fmla="*/ 517675 w 517675"/>
                <a:gd name="connsiteY4" fmla="*/ 470132 h 517675"/>
                <a:gd name="connsiteX5" fmla="*/ 470132 w 517675"/>
                <a:gd name="connsiteY5" fmla="*/ 517675 h 517675"/>
                <a:gd name="connsiteX6" fmla="*/ 47543 w 517675"/>
                <a:gd name="connsiteY6" fmla="*/ 517675 h 517675"/>
                <a:gd name="connsiteX7" fmla="*/ 0 w 517675"/>
                <a:gd name="connsiteY7" fmla="*/ 470132 h 517675"/>
                <a:gd name="connsiteX8" fmla="*/ 0 w 517675"/>
                <a:gd name="connsiteY8" fmla="*/ 47543 h 517675"/>
                <a:gd name="connsiteX0" fmla="*/ 0 w 523646"/>
                <a:gd name="connsiteY0" fmla="*/ 47543 h 517675"/>
                <a:gd name="connsiteX1" fmla="*/ 47543 w 523646"/>
                <a:gd name="connsiteY1" fmla="*/ 0 h 517675"/>
                <a:gd name="connsiteX2" fmla="*/ 470132 w 523646"/>
                <a:gd name="connsiteY2" fmla="*/ 0 h 517675"/>
                <a:gd name="connsiteX3" fmla="*/ 517675 w 523646"/>
                <a:gd name="connsiteY3" fmla="*/ 470132 h 517675"/>
                <a:gd name="connsiteX4" fmla="*/ 470132 w 523646"/>
                <a:gd name="connsiteY4" fmla="*/ 517675 h 517675"/>
                <a:gd name="connsiteX5" fmla="*/ 47543 w 523646"/>
                <a:gd name="connsiteY5" fmla="*/ 517675 h 517675"/>
                <a:gd name="connsiteX6" fmla="*/ 0 w 523646"/>
                <a:gd name="connsiteY6" fmla="*/ 470132 h 517675"/>
                <a:gd name="connsiteX7" fmla="*/ 0 w 523646"/>
                <a:gd name="connsiteY7" fmla="*/ 47543 h 517675"/>
                <a:gd name="connsiteX0" fmla="*/ 0 w 517675"/>
                <a:gd name="connsiteY0" fmla="*/ 47543 h 517675"/>
                <a:gd name="connsiteX1" fmla="*/ 47543 w 517675"/>
                <a:gd name="connsiteY1" fmla="*/ 0 h 517675"/>
                <a:gd name="connsiteX2" fmla="*/ 517675 w 517675"/>
                <a:gd name="connsiteY2" fmla="*/ 470132 h 517675"/>
                <a:gd name="connsiteX3" fmla="*/ 470132 w 517675"/>
                <a:gd name="connsiteY3" fmla="*/ 517675 h 517675"/>
                <a:gd name="connsiteX4" fmla="*/ 47543 w 517675"/>
                <a:gd name="connsiteY4" fmla="*/ 517675 h 517675"/>
                <a:gd name="connsiteX5" fmla="*/ 0 w 517675"/>
                <a:gd name="connsiteY5" fmla="*/ 470132 h 517675"/>
                <a:gd name="connsiteX6" fmla="*/ 0 w 517675"/>
                <a:gd name="connsiteY6" fmla="*/ 47543 h 517675"/>
                <a:gd name="connsiteX0" fmla="*/ 0 w 517675"/>
                <a:gd name="connsiteY0" fmla="*/ 12779 h 482911"/>
                <a:gd name="connsiteX1" fmla="*/ 99108 w 517675"/>
                <a:gd name="connsiteY1" fmla="*/ 8867 h 482911"/>
                <a:gd name="connsiteX2" fmla="*/ 517675 w 517675"/>
                <a:gd name="connsiteY2" fmla="*/ 435368 h 482911"/>
                <a:gd name="connsiteX3" fmla="*/ 470132 w 517675"/>
                <a:gd name="connsiteY3" fmla="*/ 482911 h 482911"/>
                <a:gd name="connsiteX4" fmla="*/ 47543 w 517675"/>
                <a:gd name="connsiteY4" fmla="*/ 482911 h 482911"/>
                <a:gd name="connsiteX5" fmla="*/ 0 w 517675"/>
                <a:gd name="connsiteY5" fmla="*/ 435368 h 482911"/>
                <a:gd name="connsiteX6" fmla="*/ 0 w 517675"/>
                <a:gd name="connsiteY6" fmla="*/ 12779 h 482911"/>
                <a:gd name="connsiteX0" fmla="*/ 39666 w 517675"/>
                <a:gd name="connsiteY0" fmla="*/ 43577 h 474043"/>
                <a:gd name="connsiteX1" fmla="*/ 99108 w 517675"/>
                <a:gd name="connsiteY1" fmla="*/ -1 h 474043"/>
                <a:gd name="connsiteX2" fmla="*/ 517675 w 517675"/>
                <a:gd name="connsiteY2" fmla="*/ 426500 h 474043"/>
                <a:gd name="connsiteX3" fmla="*/ 470132 w 517675"/>
                <a:gd name="connsiteY3" fmla="*/ 474043 h 474043"/>
                <a:gd name="connsiteX4" fmla="*/ 47543 w 517675"/>
                <a:gd name="connsiteY4" fmla="*/ 474043 h 474043"/>
                <a:gd name="connsiteX5" fmla="*/ 0 w 517675"/>
                <a:gd name="connsiteY5" fmla="*/ 426500 h 474043"/>
                <a:gd name="connsiteX6" fmla="*/ 39666 w 517675"/>
                <a:gd name="connsiteY6" fmla="*/ 43577 h 474043"/>
                <a:gd name="connsiteX0" fmla="*/ 39666 w 517675"/>
                <a:gd name="connsiteY0" fmla="*/ 83129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39666 w 517675"/>
                <a:gd name="connsiteY6" fmla="*/ 83129 h 513595"/>
                <a:gd name="connsiteX0" fmla="*/ 154361 w 517675"/>
                <a:gd name="connsiteY0" fmla="*/ 110814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54361 w 517675"/>
                <a:gd name="connsiteY6" fmla="*/ 110814 h 513595"/>
                <a:gd name="connsiteX0" fmla="*/ 118767 w 517675"/>
                <a:gd name="connsiteY0" fmla="*/ 63353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18767 w 517675"/>
                <a:gd name="connsiteY6" fmla="*/ 63353 h 513595"/>
                <a:gd name="connsiteX0" fmla="*/ 118767 w 517675"/>
                <a:gd name="connsiteY0" fmla="*/ 63353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18767 w 517675"/>
                <a:gd name="connsiteY6" fmla="*/ 63353 h 513595"/>
                <a:gd name="connsiteX0" fmla="*/ 231485 w 517675"/>
                <a:gd name="connsiteY0" fmla="*/ 168161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231485 w 517675"/>
                <a:gd name="connsiteY6" fmla="*/ 168161 h 513595"/>
                <a:gd name="connsiteX0" fmla="*/ 116789 w 517675"/>
                <a:gd name="connsiteY0" fmla="*/ 61375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16789 w 517675"/>
                <a:gd name="connsiteY6" fmla="*/ 61375 h 513595"/>
                <a:gd name="connsiteX0" fmla="*/ 116789 w 517675"/>
                <a:gd name="connsiteY0" fmla="*/ 47616 h 499836"/>
                <a:gd name="connsiteX1" fmla="*/ 160411 w 517675"/>
                <a:gd name="connsiteY1" fmla="*/ 7993 h 499836"/>
                <a:gd name="connsiteX2" fmla="*/ 517675 w 517675"/>
                <a:gd name="connsiteY2" fmla="*/ 452293 h 499836"/>
                <a:gd name="connsiteX3" fmla="*/ 470132 w 517675"/>
                <a:gd name="connsiteY3" fmla="*/ 499836 h 499836"/>
                <a:gd name="connsiteX4" fmla="*/ 47543 w 517675"/>
                <a:gd name="connsiteY4" fmla="*/ 499836 h 499836"/>
                <a:gd name="connsiteX5" fmla="*/ 0 w 517675"/>
                <a:gd name="connsiteY5" fmla="*/ 452293 h 499836"/>
                <a:gd name="connsiteX6" fmla="*/ 116789 w 517675"/>
                <a:gd name="connsiteY6" fmla="*/ 47616 h 499836"/>
                <a:gd name="connsiteX0" fmla="*/ 116789 w 517675"/>
                <a:gd name="connsiteY0" fmla="*/ 111864 h 564084"/>
                <a:gd name="connsiteX1" fmla="*/ 160411 w 517675"/>
                <a:gd name="connsiteY1" fmla="*/ 72241 h 564084"/>
                <a:gd name="connsiteX2" fmla="*/ 517675 w 517675"/>
                <a:gd name="connsiteY2" fmla="*/ 516541 h 564084"/>
                <a:gd name="connsiteX3" fmla="*/ 470132 w 517675"/>
                <a:gd name="connsiteY3" fmla="*/ 564084 h 564084"/>
                <a:gd name="connsiteX4" fmla="*/ 47543 w 517675"/>
                <a:gd name="connsiteY4" fmla="*/ 564084 h 564084"/>
                <a:gd name="connsiteX5" fmla="*/ 0 w 517675"/>
                <a:gd name="connsiteY5" fmla="*/ 516541 h 564084"/>
                <a:gd name="connsiteX6" fmla="*/ 116789 w 517675"/>
                <a:gd name="connsiteY6" fmla="*/ 111864 h 564084"/>
                <a:gd name="connsiteX0" fmla="*/ 116789 w 517675"/>
                <a:gd name="connsiteY0" fmla="*/ 59746 h 511966"/>
                <a:gd name="connsiteX1" fmla="*/ 160411 w 517675"/>
                <a:gd name="connsiteY1" fmla="*/ 20123 h 511966"/>
                <a:gd name="connsiteX2" fmla="*/ 517675 w 517675"/>
                <a:gd name="connsiteY2" fmla="*/ 464423 h 511966"/>
                <a:gd name="connsiteX3" fmla="*/ 470132 w 517675"/>
                <a:gd name="connsiteY3" fmla="*/ 511966 h 511966"/>
                <a:gd name="connsiteX4" fmla="*/ 47543 w 517675"/>
                <a:gd name="connsiteY4" fmla="*/ 511966 h 511966"/>
                <a:gd name="connsiteX5" fmla="*/ 0 w 517675"/>
                <a:gd name="connsiteY5" fmla="*/ 464423 h 511966"/>
                <a:gd name="connsiteX6" fmla="*/ 116789 w 517675"/>
                <a:gd name="connsiteY6" fmla="*/ 59746 h 511966"/>
                <a:gd name="connsiteX0" fmla="*/ 116789 w 517675"/>
                <a:gd name="connsiteY0" fmla="*/ 34359 h 486579"/>
                <a:gd name="connsiteX1" fmla="*/ 176232 w 517675"/>
                <a:gd name="connsiteY1" fmla="*/ 42196 h 486579"/>
                <a:gd name="connsiteX2" fmla="*/ 517675 w 517675"/>
                <a:gd name="connsiteY2" fmla="*/ 439036 h 486579"/>
                <a:gd name="connsiteX3" fmla="*/ 470132 w 517675"/>
                <a:gd name="connsiteY3" fmla="*/ 486579 h 486579"/>
                <a:gd name="connsiteX4" fmla="*/ 47543 w 517675"/>
                <a:gd name="connsiteY4" fmla="*/ 486579 h 486579"/>
                <a:gd name="connsiteX5" fmla="*/ 0 w 517675"/>
                <a:gd name="connsiteY5" fmla="*/ 439036 h 486579"/>
                <a:gd name="connsiteX6" fmla="*/ 116789 w 517675"/>
                <a:gd name="connsiteY6" fmla="*/ 34359 h 486579"/>
                <a:gd name="connsiteX0" fmla="*/ 116789 w 517675"/>
                <a:gd name="connsiteY0" fmla="*/ 31335 h 483555"/>
                <a:gd name="connsiteX1" fmla="*/ 176232 w 517675"/>
                <a:gd name="connsiteY1" fmla="*/ 39172 h 483555"/>
                <a:gd name="connsiteX2" fmla="*/ 517675 w 517675"/>
                <a:gd name="connsiteY2" fmla="*/ 436012 h 483555"/>
                <a:gd name="connsiteX3" fmla="*/ 470132 w 517675"/>
                <a:gd name="connsiteY3" fmla="*/ 483555 h 483555"/>
                <a:gd name="connsiteX4" fmla="*/ 47543 w 517675"/>
                <a:gd name="connsiteY4" fmla="*/ 483555 h 483555"/>
                <a:gd name="connsiteX5" fmla="*/ 0 w 517675"/>
                <a:gd name="connsiteY5" fmla="*/ 436012 h 483555"/>
                <a:gd name="connsiteX6" fmla="*/ 116789 w 517675"/>
                <a:gd name="connsiteY6" fmla="*/ 31335 h 483555"/>
                <a:gd name="connsiteX0" fmla="*/ 116789 w 517675"/>
                <a:gd name="connsiteY0" fmla="*/ 0 h 452220"/>
                <a:gd name="connsiteX1" fmla="*/ 517675 w 517675"/>
                <a:gd name="connsiteY1" fmla="*/ 404677 h 452220"/>
                <a:gd name="connsiteX2" fmla="*/ 470132 w 517675"/>
                <a:gd name="connsiteY2" fmla="*/ 452220 h 452220"/>
                <a:gd name="connsiteX3" fmla="*/ 47543 w 517675"/>
                <a:gd name="connsiteY3" fmla="*/ 452220 h 452220"/>
                <a:gd name="connsiteX4" fmla="*/ 0 w 517675"/>
                <a:gd name="connsiteY4" fmla="*/ 404677 h 452220"/>
                <a:gd name="connsiteX5" fmla="*/ 116789 w 517675"/>
                <a:gd name="connsiteY5" fmla="*/ 0 h 452220"/>
                <a:gd name="connsiteX0" fmla="*/ 116789 w 470470"/>
                <a:gd name="connsiteY0" fmla="*/ 0 h 452220"/>
                <a:gd name="connsiteX1" fmla="*/ 470132 w 470470"/>
                <a:gd name="connsiteY1" fmla="*/ 452220 h 452220"/>
                <a:gd name="connsiteX2" fmla="*/ 47543 w 470470"/>
                <a:gd name="connsiteY2" fmla="*/ 452220 h 452220"/>
                <a:gd name="connsiteX3" fmla="*/ 0 w 470470"/>
                <a:gd name="connsiteY3" fmla="*/ 404677 h 452220"/>
                <a:gd name="connsiteX4" fmla="*/ 116789 w 470470"/>
                <a:gd name="connsiteY4" fmla="*/ 0 h 452220"/>
                <a:gd name="connsiteX0" fmla="*/ 116789 w 454666"/>
                <a:gd name="connsiteY0" fmla="*/ 785 h 453005"/>
                <a:gd name="connsiteX1" fmla="*/ 454312 w 454666"/>
                <a:gd name="connsiteY1" fmla="*/ 306670 h 453005"/>
                <a:gd name="connsiteX2" fmla="*/ 47543 w 454666"/>
                <a:gd name="connsiteY2" fmla="*/ 453005 h 453005"/>
                <a:gd name="connsiteX3" fmla="*/ 0 w 454666"/>
                <a:gd name="connsiteY3" fmla="*/ 405462 h 453005"/>
                <a:gd name="connsiteX4" fmla="*/ 116789 w 454666"/>
                <a:gd name="connsiteY4" fmla="*/ 785 h 453005"/>
                <a:gd name="connsiteX0" fmla="*/ 116789 w 478374"/>
                <a:gd name="connsiteY0" fmla="*/ 255 h 452475"/>
                <a:gd name="connsiteX1" fmla="*/ 478043 w 478374"/>
                <a:gd name="connsiteY1" fmla="*/ 345689 h 452475"/>
                <a:gd name="connsiteX2" fmla="*/ 47543 w 478374"/>
                <a:gd name="connsiteY2" fmla="*/ 452475 h 452475"/>
                <a:gd name="connsiteX3" fmla="*/ 0 w 478374"/>
                <a:gd name="connsiteY3" fmla="*/ 404932 h 452475"/>
                <a:gd name="connsiteX4" fmla="*/ 116789 w 478374"/>
                <a:gd name="connsiteY4" fmla="*/ 255 h 452475"/>
                <a:gd name="connsiteX0" fmla="*/ 166227 w 478439"/>
                <a:gd name="connsiteY0" fmla="*/ 210 h 513731"/>
                <a:gd name="connsiteX1" fmla="*/ 478043 w 478439"/>
                <a:gd name="connsiteY1" fmla="*/ 406945 h 513731"/>
                <a:gd name="connsiteX2" fmla="*/ 47543 w 478439"/>
                <a:gd name="connsiteY2" fmla="*/ 513731 h 513731"/>
                <a:gd name="connsiteX3" fmla="*/ 0 w 478439"/>
                <a:gd name="connsiteY3" fmla="*/ 466188 h 513731"/>
                <a:gd name="connsiteX4" fmla="*/ 166227 w 478439"/>
                <a:gd name="connsiteY4" fmla="*/ 210 h 513731"/>
                <a:gd name="connsiteX0" fmla="*/ 308607 w 478947"/>
                <a:gd name="connsiteY0" fmla="*/ 268 h 438644"/>
                <a:gd name="connsiteX1" fmla="*/ 478043 w 478947"/>
                <a:gd name="connsiteY1" fmla="*/ 331858 h 438644"/>
                <a:gd name="connsiteX2" fmla="*/ 47543 w 478947"/>
                <a:gd name="connsiteY2" fmla="*/ 438644 h 438644"/>
                <a:gd name="connsiteX3" fmla="*/ 0 w 478947"/>
                <a:gd name="connsiteY3" fmla="*/ 391101 h 438644"/>
                <a:gd name="connsiteX4" fmla="*/ 308607 w 478947"/>
                <a:gd name="connsiteY4" fmla="*/ 268 h 438644"/>
                <a:gd name="connsiteX0" fmla="*/ 308607 w 478730"/>
                <a:gd name="connsiteY0" fmla="*/ 17804 h 456180"/>
                <a:gd name="connsiteX1" fmla="*/ 478043 w 478730"/>
                <a:gd name="connsiteY1" fmla="*/ 349394 h 456180"/>
                <a:gd name="connsiteX2" fmla="*/ 47543 w 478730"/>
                <a:gd name="connsiteY2" fmla="*/ 456180 h 456180"/>
                <a:gd name="connsiteX3" fmla="*/ 0 w 478730"/>
                <a:gd name="connsiteY3" fmla="*/ 408637 h 456180"/>
                <a:gd name="connsiteX4" fmla="*/ 308607 w 478730"/>
                <a:gd name="connsiteY4" fmla="*/ 17804 h 456180"/>
                <a:gd name="connsiteX0" fmla="*/ 308607 w 478671"/>
                <a:gd name="connsiteY0" fmla="*/ 11988 h 450364"/>
                <a:gd name="connsiteX1" fmla="*/ 478043 w 478671"/>
                <a:gd name="connsiteY1" fmla="*/ 343578 h 450364"/>
                <a:gd name="connsiteX2" fmla="*/ 47543 w 478671"/>
                <a:gd name="connsiteY2" fmla="*/ 450364 h 450364"/>
                <a:gd name="connsiteX3" fmla="*/ 0 w 478671"/>
                <a:gd name="connsiteY3" fmla="*/ 402821 h 450364"/>
                <a:gd name="connsiteX4" fmla="*/ 308607 w 478671"/>
                <a:gd name="connsiteY4" fmla="*/ 11988 h 450364"/>
                <a:gd name="connsiteX0" fmla="*/ 124698 w 478334"/>
                <a:gd name="connsiteY0" fmla="*/ 11694 h 459958"/>
                <a:gd name="connsiteX1" fmla="*/ 478043 w 478334"/>
                <a:gd name="connsiteY1" fmla="*/ 353172 h 459958"/>
                <a:gd name="connsiteX2" fmla="*/ 47543 w 478334"/>
                <a:gd name="connsiteY2" fmla="*/ 459958 h 459958"/>
                <a:gd name="connsiteX3" fmla="*/ 0 w 478334"/>
                <a:gd name="connsiteY3" fmla="*/ 412415 h 459958"/>
                <a:gd name="connsiteX4" fmla="*/ 124698 w 478334"/>
                <a:gd name="connsiteY4" fmla="*/ 11694 h 459958"/>
                <a:gd name="connsiteX0" fmla="*/ 124698 w 478332"/>
                <a:gd name="connsiteY0" fmla="*/ 14205 h 462469"/>
                <a:gd name="connsiteX1" fmla="*/ 478043 w 478332"/>
                <a:gd name="connsiteY1" fmla="*/ 355683 h 462469"/>
                <a:gd name="connsiteX2" fmla="*/ 47543 w 478332"/>
                <a:gd name="connsiteY2" fmla="*/ 462469 h 462469"/>
                <a:gd name="connsiteX3" fmla="*/ 0 w 478332"/>
                <a:gd name="connsiteY3" fmla="*/ 414926 h 462469"/>
                <a:gd name="connsiteX4" fmla="*/ 124698 w 478332"/>
                <a:gd name="connsiteY4" fmla="*/ 14205 h 462469"/>
                <a:gd name="connsiteX0" fmla="*/ 182046 w 478390"/>
                <a:gd name="connsiteY0" fmla="*/ 17178 h 392273"/>
                <a:gd name="connsiteX1" fmla="*/ 478043 w 478390"/>
                <a:gd name="connsiteY1" fmla="*/ 285487 h 392273"/>
                <a:gd name="connsiteX2" fmla="*/ 47543 w 478390"/>
                <a:gd name="connsiteY2" fmla="*/ 392273 h 392273"/>
                <a:gd name="connsiteX3" fmla="*/ 0 w 478390"/>
                <a:gd name="connsiteY3" fmla="*/ 344730 h 392273"/>
                <a:gd name="connsiteX4" fmla="*/ 182046 w 478390"/>
                <a:gd name="connsiteY4" fmla="*/ 17178 h 392273"/>
                <a:gd name="connsiteX0" fmla="*/ 124697 w 478332"/>
                <a:gd name="connsiteY0" fmla="*/ 14205 h 462467"/>
                <a:gd name="connsiteX1" fmla="*/ 478043 w 478332"/>
                <a:gd name="connsiteY1" fmla="*/ 355681 h 462467"/>
                <a:gd name="connsiteX2" fmla="*/ 47543 w 478332"/>
                <a:gd name="connsiteY2" fmla="*/ 462467 h 462467"/>
                <a:gd name="connsiteX3" fmla="*/ 0 w 478332"/>
                <a:gd name="connsiteY3" fmla="*/ 414924 h 462467"/>
                <a:gd name="connsiteX4" fmla="*/ 124697 w 478332"/>
                <a:gd name="connsiteY4" fmla="*/ 14205 h 462467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95"/>
                <a:gd name="connsiteY0" fmla="*/ 0 h 456171"/>
                <a:gd name="connsiteX1" fmla="*/ 478043 w 478395"/>
                <a:gd name="connsiteY1" fmla="*/ 349385 h 456171"/>
                <a:gd name="connsiteX2" fmla="*/ 47543 w 478395"/>
                <a:gd name="connsiteY2" fmla="*/ 456171 h 456171"/>
                <a:gd name="connsiteX3" fmla="*/ 0 w 478395"/>
                <a:gd name="connsiteY3" fmla="*/ 408628 h 456171"/>
                <a:gd name="connsiteX4" fmla="*/ 120742 w 478395"/>
                <a:gd name="connsiteY4" fmla="*/ 0 h 456171"/>
                <a:gd name="connsiteX0" fmla="*/ 120742 w 478043"/>
                <a:gd name="connsiteY0" fmla="*/ 0 h 456171"/>
                <a:gd name="connsiteX1" fmla="*/ 478043 w 478043"/>
                <a:gd name="connsiteY1" fmla="*/ 349385 h 456171"/>
                <a:gd name="connsiteX2" fmla="*/ 47543 w 478043"/>
                <a:gd name="connsiteY2" fmla="*/ 456171 h 456171"/>
                <a:gd name="connsiteX3" fmla="*/ 0 w 478043"/>
                <a:gd name="connsiteY3" fmla="*/ 408628 h 456171"/>
                <a:gd name="connsiteX4" fmla="*/ 120742 w 478043"/>
                <a:gd name="connsiteY4" fmla="*/ 0 h 456171"/>
                <a:gd name="connsiteX0" fmla="*/ 124698 w 478043"/>
                <a:gd name="connsiteY0" fmla="*/ 0 h 464080"/>
                <a:gd name="connsiteX1" fmla="*/ 478043 w 478043"/>
                <a:gd name="connsiteY1" fmla="*/ 357294 h 464080"/>
                <a:gd name="connsiteX2" fmla="*/ 47543 w 478043"/>
                <a:gd name="connsiteY2" fmla="*/ 464080 h 464080"/>
                <a:gd name="connsiteX3" fmla="*/ 0 w 478043"/>
                <a:gd name="connsiteY3" fmla="*/ 416537 h 464080"/>
                <a:gd name="connsiteX4" fmla="*/ 124698 w 478043"/>
                <a:gd name="connsiteY4" fmla="*/ 0 h 46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043" h="464080">
                  <a:moveTo>
                    <a:pt x="124698" y="0"/>
                  </a:moveTo>
                  <a:lnTo>
                    <a:pt x="478043" y="357294"/>
                  </a:lnTo>
                  <a:lnTo>
                    <a:pt x="47543" y="464080"/>
                  </a:lnTo>
                  <a:cubicBezTo>
                    <a:pt x="21286" y="464080"/>
                    <a:pt x="0" y="442794"/>
                    <a:pt x="0" y="416537"/>
                  </a:cubicBezTo>
                  <a:cubicBezTo>
                    <a:pt x="39589" y="282304"/>
                    <a:pt x="96440" y="88974"/>
                    <a:pt x="124698" y="0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sv-SE" sz="1056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Rektangel med rundade hörn 5"/>
            <p:cNvSpPr/>
            <p:nvPr/>
          </p:nvSpPr>
          <p:spPr>
            <a:xfrm>
              <a:off x="665156" y="1168283"/>
              <a:ext cx="1658718" cy="437425"/>
            </a:xfrm>
            <a:prstGeom prst="roundRect">
              <a:avLst>
                <a:gd name="adj" fmla="val 9547"/>
              </a:avLst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lIns="72000" tIns="72000" rIns="0" bIns="0" rtlCol="0" anchor="t"/>
            <a:lstStyle/>
            <a:p>
              <a:pPr lvl="0">
                <a:lnSpc>
                  <a:spcPct val="50000"/>
                </a:lnSpc>
                <a:defRPr/>
              </a:pPr>
              <a:endParaRPr lang="sv-SE" b="1" kern="0" spc="-15" dirty="0">
                <a:solidFill>
                  <a:schemeClr val="bg1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85" name="Platshållare för innehåll 2"/>
            <p:cNvSpPr txBox="1">
              <a:spLocks/>
            </p:cNvSpPr>
            <p:nvPr/>
          </p:nvSpPr>
          <p:spPr>
            <a:xfrm>
              <a:off x="787694" y="1219383"/>
              <a:ext cx="1468125" cy="32447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marL="358775" indent="-358775" algn="l" defTabSz="914400" rtl="0" eaLnBrk="1" latinLnBrk="0" hangingPunct="1">
                <a:spcBef>
                  <a:spcPts val="1200"/>
                </a:spcBef>
                <a:buFontTx/>
                <a:buBlip>
                  <a:blip r:embed="rId5"/>
                </a:buBlip>
                <a:tabLst/>
                <a:defRPr lang="sv-SE" sz="1600" kern="1200">
                  <a:solidFill>
                    <a:srgbClr val="0083AD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541338" indent="-180000" algn="l" defTabSz="914400" rtl="0" eaLnBrk="1" latinLnBrk="0" hangingPunct="1">
                <a:spcBef>
                  <a:spcPts val="200"/>
                </a:spcBef>
                <a:buFont typeface="Arial" pitchFamily="34" charset="0"/>
                <a:buChar char="–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lang="en-GB" sz="1600" b="0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Tx/>
                <a:buNone/>
              </a:pPr>
              <a:r>
                <a:rPr lang="sv-SE" sz="20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NEW DESIGN</a:t>
              </a:r>
              <a:endParaRPr lang="sv-SE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97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83" y="4"/>
            <a:ext cx="9144001" cy="5065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3" name="Bildobjekt 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89"/>
          <a:stretch/>
        </p:blipFill>
        <p:spPr>
          <a:xfrm>
            <a:off x="2461940" y="630759"/>
            <a:ext cx="4212978" cy="4207941"/>
          </a:xfrm>
          <a:prstGeom prst="rect">
            <a:avLst/>
          </a:prstGeom>
        </p:spPr>
      </p:pic>
      <p:grpSp>
        <p:nvGrpSpPr>
          <p:cNvPr id="5" name="Grupp 23"/>
          <p:cNvGrpSpPr/>
          <p:nvPr/>
        </p:nvGrpSpPr>
        <p:grpSpPr>
          <a:xfrm>
            <a:off x="7234566" y="4603133"/>
            <a:ext cx="1572798" cy="266471"/>
            <a:chOff x="420688" y="4459288"/>
            <a:chExt cx="2014537" cy="341312"/>
          </a:xfrm>
          <a:solidFill>
            <a:schemeClr val="bg1"/>
          </a:solidFill>
        </p:grpSpPr>
        <p:sp>
          <p:nvSpPr>
            <p:cNvPr id="6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4" name="Frihandsfigur 43"/>
          <p:cNvSpPr/>
          <p:nvPr/>
        </p:nvSpPr>
        <p:spPr>
          <a:xfrm>
            <a:off x="-7143" y="4168385"/>
            <a:ext cx="9151144" cy="975115"/>
          </a:xfrm>
          <a:custGeom>
            <a:avLst/>
            <a:gdLst>
              <a:gd name="connsiteX0" fmla="*/ 0 w 9138101"/>
              <a:gd name="connsiteY0" fmla="*/ 542740 h 802312"/>
              <a:gd name="connsiteX1" fmla="*/ 0 w 9138101"/>
              <a:gd name="connsiteY1" fmla="*/ 802312 h 802312"/>
              <a:gd name="connsiteX2" fmla="*/ 9138101 w 9138101"/>
              <a:gd name="connsiteY2" fmla="*/ 802312 h 802312"/>
              <a:gd name="connsiteX3" fmla="*/ 9138101 w 9138101"/>
              <a:gd name="connsiteY3" fmla="*/ 0 h 802312"/>
              <a:gd name="connsiteX4" fmla="*/ 0 w 9138101"/>
              <a:gd name="connsiteY4" fmla="*/ 542740 h 802312"/>
              <a:gd name="connsiteX0" fmla="*/ 0 w 9138101"/>
              <a:gd name="connsiteY0" fmla="*/ 545644 h 805216"/>
              <a:gd name="connsiteX1" fmla="*/ 0 w 9138101"/>
              <a:gd name="connsiteY1" fmla="*/ 805216 h 805216"/>
              <a:gd name="connsiteX2" fmla="*/ 9138101 w 9138101"/>
              <a:gd name="connsiteY2" fmla="*/ 805216 h 805216"/>
              <a:gd name="connsiteX3" fmla="*/ 9138101 w 9138101"/>
              <a:gd name="connsiteY3" fmla="*/ 2904 h 805216"/>
              <a:gd name="connsiteX4" fmla="*/ 0 w 9138101"/>
              <a:gd name="connsiteY4" fmla="*/ 545644 h 805216"/>
              <a:gd name="connsiteX0" fmla="*/ 0 w 9138101"/>
              <a:gd name="connsiteY0" fmla="*/ 551633 h 811205"/>
              <a:gd name="connsiteX1" fmla="*/ 0 w 9138101"/>
              <a:gd name="connsiteY1" fmla="*/ 811205 h 811205"/>
              <a:gd name="connsiteX2" fmla="*/ 9138101 w 9138101"/>
              <a:gd name="connsiteY2" fmla="*/ 811205 h 811205"/>
              <a:gd name="connsiteX3" fmla="*/ 9138101 w 9138101"/>
              <a:gd name="connsiteY3" fmla="*/ 8893 h 811205"/>
              <a:gd name="connsiteX4" fmla="*/ 0 w 9138101"/>
              <a:gd name="connsiteY4" fmla="*/ 551633 h 811205"/>
              <a:gd name="connsiteX0" fmla="*/ 0 w 9138101"/>
              <a:gd name="connsiteY0" fmla="*/ 696344 h 955916"/>
              <a:gd name="connsiteX1" fmla="*/ 0 w 9138101"/>
              <a:gd name="connsiteY1" fmla="*/ 955916 h 955916"/>
              <a:gd name="connsiteX2" fmla="*/ 9138101 w 9138101"/>
              <a:gd name="connsiteY2" fmla="*/ 955916 h 955916"/>
              <a:gd name="connsiteX3" fmla="*/ 9138101 w 9138101"/>
              <a:gd name="connsiteY3" fmla="*/ 153604 h 955916"/>
              <a:gd name="connsiteX4" fmla="*/ 0 w 9138101"/>
              <a:gd name="connsiteY4" fmla="*/ 696344 h 955916"/>
              <a:gd name="connsiteX0" fmla="*/ 0 w 9138101"/>
              <a:gd name="connsiteY0" fmla="*/ 715543 h 975115"/>
              <a:gd name="connsiteX1" fmla="*/ 0 w 9138101"/>
              <a:gd name="connsiteY1" fmla="*/ 975115 h 975115"/>
              <a:gd name="connsiteX2" fmla="*/ 9138101 w 9138101"/>
              <a:gd name="connsiteY2" fmla="*/ 975115 h 975115"/>
              <a:gd name="connsiteX3" fmla="*/ 9138101 w 9138101"/>
              <a:gd name="connsiteY3" fmla="*/ 172803 h 975115"/>
              <a:gd name="connsiteX4" fmla="*/ 0 w 9138101"/>
              <a:gd name="connsiteY4" fmla="*/ 715543 h 97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101" h="975115">
                <a:moveTo>
                  <a:pt x="0" y="715543"/>
                </a:moveTo>
                <a:lnTo>
                  <a:pt x="0" y="975115"/>
                </a:lnTo>
                <a:lnTo>
                  <a:pt x="9138101" y="975115"/>
                </a:lnTo>
                <a:lnTo>
                  <a:pt x="9138101" y="172803"/>
                </a:lnTo>
                <a:cubicBezTo>
                  <a:pt x="6252333" y="-230319"/>
                  <a:pt x="4112834" y="121675"/>
                  <a:pt x="0" y="7155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upp 81"/>
          <p:cNvGrpSpPr/>
          <p:nvPr/>
        </p:nvGrpSpPr>
        <p:grpSpPr>
          <a:xfrm>
            <a:off x="7233746" y="4603198"/>
            <a:ext cx="1573200" cy="266400"/>
            <a:chOff x="420688" y="4459288"/>
            <a:chExt cx="2014537" cy="341312"/>
          </a:xfrm>
        </p:grpSpPr>
        <p:sp>
          <p:nvSpPr>
            <p:cNvPr id="46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solidFill>
              <a:srgbClr val="00B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solidFill>
              <a:srgbClr val="F9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upp 20"/>
          <p:cNvGrpSpPr/>
          <p:nvPr/>
        </p:nvGrpSpPr>
        <p:grpSpPr>
          <a:xfrm>
            <a:off x="6009685" y="2763304"/>
            <a:ext cx="2348422" cy="719923"/>
            <a:chOff x="6028735" y="2753779"/>
            <a:chExt cx="2348422" cy="719923"/>
          </a:xfrm>
        </p:grpSpPr>
        <p:sp>
          <p:nvSpPr>
            <p:cNvPr id="70" name="Rektangel med rundade hörn 4"/>
            <p:cNvSpPr/>
            <p:nvPr/>
          </p:nvSpPr>
          <p:spPr>
            <a:xfrm rot="2700000">
              <a:off x="6023883" y="2928689"/>
              <a:ext cx="332249" cy="322546"/>
            </a:xfrm>
            <a:custGeom>
              <a:avLst/>
              <a:gdLst>
                <a:gd name="connsiteX0" fmla="*/ 0 w 517675"/>
                <a:gd name="connsiteY0" fmla="*/ 47543 h 517675"/>
                <a:gd name="connsiteX1" fmla="*/ 47543 w 517675"/>
                <a:gd name="connsiteY1" fmla="*/ 0 h 517675"/>
                <a:gd name="connsiteX2" fmla="*/ 470132 w 517675"/>
                <a:gd name="connsiteY2" fmla="*/ 0 h 517675"/>
                <a:gd name="connsiteX3" fmla="*/ 517675 w 517675"/>
                <a:gd name="connsiteY3" fmla="*/ 47543 h 517675"/>
                <a:gd name="connsiteX4" fmla="*/ 517675 w 517675"/>
                <a:gd name="connsiteY4" fmla="*/ 470132 h 517675"/>
                <a:gd name="connsiteX5" fmla="*/ 470132 w 517675"/>
                <a:gd name="connsiteY5" fmla="*/ 517675 h 517675"/>
                <a:gd name="connsiteX6" fmla="*/ 47543 w 517675"/>
                <a:gd name="connsiteY6" fmla="*/ 517675 h 517675"/>
                <a:gd name="connsiteX7" fmla="*/ 0 w 517675"/>
                <a:gd name="connsiteY7" fmla="*/ 470132 h 517675"/>
                <a:gd name="connsiteX8" fmla="*/ 0 w 517675"/>
                <a:gd name="connsiteY8" fmla="*/ 47543 h 517675"/>
                <a:gd name="connsiteX0" fmla="*/ 0 w 523646"/>
                <a:gd name="connsiteY0" fmla="*/ 47543 h 517675"/>
                <a:gd name="connsiteX1" fmla="*/ 47543 w 523646"/>
                <a:gd name="connsiteY1" fmla="*/ 0 h 517675"/>
                <a:gd name="connsiteX2" fmla="*/ 470132 w 523646"/>
                <a:gd name="connsiteY2" fmla="*/ 0 h 517675"/>
                <a:gd name="connsiteX3" fmla="*/ 517675 w 523646"/>
                <a:gd name="connsiteY3" fmla="*/ 470132 h 517675"/>
                <a:gd name="connsiteX4" fmla="*/ 470132 w 523646"/>
                <a:gd name="connsiteY4" fmla="*/ 517675 h 517675"/>
                <a:gd name="connsiteX5" fmla="*/ 47543 w 523646"/>
                <a:gd name="connsiteY5" fmla="*/ 517675 h 517675"/>
                <a:gd name="connsiteX6" fmla="*/ 0 w 523646"/>
                <a:gd name="connsiteY6" fmla="*/ 470132 h 517675"/>
                <a:gd name="connsiteX7" fmla="*/ 0 w 523646"/>
                <a:gd name="connsiteY7" fmla="*/ 47543 h 517675"/>
                <a:gd name="connsiteX0" fmla="*/ 0 w 517675"/>
                <a:gd name="connsiteY0" fmla="*/ 47543 h 517675"/>
                <a:gd name="connsiteX1" fmla="*/ 47543 w 517675"/>
                <a:gd name="connsiteY1" fmla="*/ 0 h 517675"/>
                <a:gd name="connsiteX2" fmla="*/ 517675 w 517675"/>
                <a:gd name="connsiteY2" fmla="*/ 470132 h 517675"/>
                <a:gd name="connsiteX3" fmla="*/ 470132 w 517675"/>
                <a:gd name="connsiteY3" fmla="*/ 517675 h 517675"/>
                <a:gd name="connsiteX4" fmla="*/ 47543 w 517675"/>
                <a:gd name="connsiteY4" fmla="*/ 517675 h 517675"/>
                <a:gd name="connsiteX5" fmla="*/ 0 w 517675"/>
                <a:gd name="connsiteY5" fmla="*/ 470132 h 517675"/>
                <a:gd name="connsiteX6" fmla="*/ 0 w 517675"/>
                <a:gd name="connsiteY6" fmla="*/ 47543 h 517675"/>
                <a:gd name="connsiteX0" fmla="*/ 0 w 517675"/>
                <a:gd name="connsiteY0" fmla="*/ 12779 h 482911"/>
                <a:gd name="connsiteX1" fmla="*/ 99108 w 517675"/>
                <a:gd name="connsiteY1" fmla="*/ 8867 h 482911"/>
                <a:gd name="connsiteX2" fmla="*/ 517675 w 517675"/>
                <a:gd name="connsiteY2" fmla="*/ 435368 h 482911"/>
                <a:gd name="connsiteX3" fmla="*/ 470132 w 517675"/>
                <a:gd name="connsiteY3" fmla="*/ 482911 h 482911"/>
                <a:gd name="connsiteX4" fmla="*/ 47543 w 517675"/>
                <a:gd name="connsiteY4" fmla="*/ 482911 h 482911"/>
                <a:gd name="connsiteX5" fmla="*/ 0 w 517675"/>
                <a:gd name="connsiteY5" fmla="*/ 435368 h 482911"/>
                <a:gd name="connsiteX6" fmla="*/ 0 w 517675"/>
                <a:gd name="connsiteY6" fmla="*/ 12779 h 482911"/>
                <a:gd name="connsiteX0" fmla="*/ 39666 w 517675"/>
                <a:gd name="connsiteY0" fmla="*/ 43577 h 474043"/>
                <a:gd name="connsiteX1" fmla="*/ 99108 w 517675"/>
                <a:gd name="connsiteY1" fmla="*/ -1 h 474043"/>
                <a:gd name="connsiteX2" fmla="*/ 517675 w 517675"/>
                <a:gd name="connsiteY2" fmla="*/ 426500 h 474043"/>
                <a:gd name="connsiteX3" fmla="*/ 470132 w 517675"/>
                <a:gd name="connsiteY3" fmla="*/ 474043 h 474043"/>
                <a:gd name="connsiteX4" fmla="*/ 47543 w 517675"/>
                <a:gd name="connsiteY4" fmla="*/ 474043 h 474043"/>
                <a:gd name="connsiteX5" fmla="*/ 0 w 517675"/>
                <a:gd name="connsiteY5" fmla="*/ 426500 h 474043"/>
                <a:gd name="connsiteX6" fmla="*/ 39666 w 517675"/>
                <a:gd name="connsiteY6" fmla="*/ 43577 h 474043"/>
                <a:gd name="connsiteX0" fmla="*/ 39666 w 517675"/>
                <a:gd name="connsiteY0" fmla="*/ 83129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39666 w 517675"/>
                <a:gd name="connsiteY6" fmla="*/ 83129 h 513595"/>
                <a:gd name="connsiteX0" fmla="*/ 154361 w 517675"/>
                <a:gd name="connsiteY0" fmla="*/ 110814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54361 w 517675"/>
                <a:gd name="connsiteY6" fmla="*/ 110814 h 513595"/>
                <a:gd name="connsiteX0" fmla="*/ 118767 w 517675"/>
                <a:gd name="connsiteY0" fmla="*/ 63353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18767 w 517675"/>
                <a:gd name="connsiteY6" fmla="*/ 63353 h 513595"/>
                <a:gd name="connsiteX0" fmla="*/ 118767 w 517675"/>
                <a:gd name="connsiteY0" fmla="*/ 63353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18767 w 517675"/>
                <a:gd name="connsiteY6" fmla="*/ 63353 h 513595"/>
                <a:gd name="connsiteX0" fmla="*/ 231485 w 517675"/>
                <a:gd name="connsiteY0" fmla="*/ 168161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231485 w 517675"/>
                <a:gd name="connsiteY6" fmla="*/ 168161 h 513595"/>
                <a:gd name="connsiteX0" fmla="*/ 116789 w 517675"/>
                <a:gd name="connsiteY0" fmla="*/ 61375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16789 w 517675"/>
                <a:gd name="connsiteY6" fmla="*/ 61375 h 513595"/>
                <a:gd name="connsiteX0" fmla="*/ 116789 w 517675"/>
                <a:gd name="connsiteY0" fmla="*/ 47616 h 499836"/>
                <a:gd name="connsiteX1" fmla="*/ 160411 w 517675"/>
                <a:gd name="connsiteY1" fmla="*/ 7993 h 499836"/>
                <a:gd name="connsiteX2" fmla="*/ 517675 w 517675"/>
                <a:gd name="connsiteY2" fmla="*/ 452293 h 499836"/>
                <a:gd name="connsiteX3" fmla="*/ 470132 w 517675"/>
                <a:gd name="connsiteY3" fmla="*/ 499836 h 499836"/>
                <a:gd name="connsiteX4" fmla="*/ 47543 w 517675"/>
                <a:gd name="connsiteY4" fmla="*/ 499836 h 499836"/>
                <a:gd name="connsiteX5" fmla="*/ 0 w 517675"/>
                <a:gd name="connsiteY5" fmla="*/ 452293 h 499836"/>
                <a:gd name="connsiteX6" fmla="*/ 116789 w 517675"/>
                <a:gd name="connsiteY6" fmla="*/ 47616 h 499836"/>
                <a:gd name="connsiteX0" fmla="*/ 116789 w 517675"/>
                <a:gd name="connsiteY0" fmla="*/ 111864 h 564084"/>
                <a:gd name="connsiteX1" fmla="*/ 160411 w 517675"/>
                <a:gd name="connsiteY1" fmla="*/ 72241 h 564084"/>
                <a:gd name="connsiteX2" fmla="*/ 517675 w 517675"/>
                <a:gd name="connsiteY2" fmla="*/ 516541 h 564084"/>
                <a:gd name="connsiteX3" fmla="*/ 470132 w 517675"/>
                <a:gd name="connsiteY3" fmla="*/ 564084 h 564084"/>
                <a:gd name="connsiteX4" fmla="*/ 47543 w 517675"/>
                <a:gd name="connsiteY4" fmla="*/ 564084 h 564084"/>
                <a:gd name="connsiteX5" fmla="*/ 0 w 517675"/>
                <a:gd name="connsiteY5" fmla="*/ 516541 h 564084"/>
                <a:gd name="connsiteX6" fmla="*/ 116789 w 517675"/>
                <a:gd name="connsiteY6" fmla="*/ 111864 h 564084"/>
                <a:gd name="connsiteX0" fmla="*/ 116789 w 517675"/>
                <a:gd name="connsiteY0" fmla="*/ 59746 h 511966"/>
                <a:gd name="connsiteX1" fmla="*/ 160411 w 517675"/>
                <a:gd name="connsiteY1" fmla="*/ 20123 h 511966"/>
                <a:gd name="connsiteX2" fmla="*/ 517675 w 517675"/>
                <a:gd name="connsiteY2" fmla="*/ 464423 h 511966"/>
                <a:gd name="connsiteX3" fmla="*/ 470132 w 517675"/>
                <a:gd name="connsiteY3" fmla="*/ 511966 h 511966"/>
                <a:gd name="connsiteX4" fmla="*/ 47543 w 517675"/>
                <a:gd name="connsiteY4" fmla="*/ 511966 h 511966"/>
                <a:gd name="connsiteX5" fmla="*/ 0 w 517675"/>
                <a:gd name="connsiteY5" fmla="*/ 464423 h 511966"/>
                <a:gd name="connsiteX6" fmla="*/ 116789 w 517675"/>
                <a:gd name="connsiteY6" fmla="*/ 59746 h 511966"/>
                <a:gd name="connsiteX0" fmla="*/ 116789 w 517675"/>
                <a:gd name="connsiteY0" fmla="*/ 34359 h 486579"/>
                <a:gd name="connsiteX1" fmla="*/ 176232 w 517675"/>
                <a:gd name="connsiteY1" fmla="*/ 42196 h 486579"/>
                <a:gd name="connsiteX2" fmla="*/ 517675 w 517675"/>
                <a:gd name="connsiteY2" fmla="*/ 439036 h 486579"/>
                <a:gd name="connsiteX3" fmla="*/ 470132 w 517675"/>
                <a:gd name="connsiteY3" fmla="*/ 486579 h 486579"/>
                <a:gd name="connsiteX4" fmla="*/ 47543 w 517675"/>
                <a:gd name="connsiteY4" fmla="*/ 486579 h 486579"/>
                <a:gd name="connsiteX5" fmla="*/ 0 w 517675"/>
                <a:gd name="connsiteY5" fmla="*/ 439036 h 486579"/>
                <a:gd name="connsiteX6" fmla="*/ 116789 w 517675"/>
                <a:gd name="connsiteY6" fmla="*/ 34359 h 486579"/>
                <a:gd name="connsiteX0" fmla="*/ 116789 w 517675"/>
                <a:gd name="connsiteY0" fmla="*/ 31335 h 483555"/>
                <a:gd name="connsiteX1" fmla="*/ 176232 w 517675"/>
                <a:gd name="connsiteY1" fmla="*/ 39172 h 483555"/>
                <a:gd name="connsiteX2" fmla="*/ 517675 w 517675"/>
                <a:gd name="connsiteY2" fmla="*/ 436012 h 483555"/>
                <a:gd name="connsiteX3" fmla="*/ 470132 w 517675"/>
                <a:gd name="connsiteY3" fmla="*/ 483555 h 483555"/>
                <a:gd name="connsiteX4" fmla="*/ 47543 w 517675"/>
                <a:gd name="connsiteY4" fmla="*/ 483555 h 483555"/>
                <a:gd name="connsiteX5" fmla="*/ 0 w 517675"/>
                <a:gd name="connsiteY5" fmla="*/ 436012 h 483555"/>
                <a:gd name="connsiteX6" fmla="*/ 116789 w 517675"/>
                <a:gd name="connsiteY6" fmla="*/ 31335 h 483555"/>
                <a:gd name="connsiteX0" fmla="*/ 116789 w 517675"/>
                <a:gd name="connsiteY0" fmla="*/ 0 h 452220"/>
                <a:gd name="connsiteX1" fmla="*/ 517675 w 517675"/>
                <a:gd name="connsiteY1" fmla="*/ 404677 h 452220"/>
                <a:gd name="connsiteX2" fmla="*/ 470132 w 517675"/>
                <a:gd name="connsiteY2" fmla="*/ 452220 h 452220"/>
                <a:gd name="connsiteX3" fmla="*/ 47543 w 517675"/>
                <a:gd name="connsiteY3" fmla="*/ 452220 h 452220"/>
                <a:gd name="connsiteX4" fmla="*/ 0 w 517675"/>
                <a:gd name="connsiteY4" fmla="*/ 404677 h 452220"/>
                <a:gd name="connsiteX5" fmla="*/ 116789 w 517675"/>
                <a:gd name="connsiteY5" fmla="*/ 0 h 452220"/>
                <a:gd name="connsiteX0" fmla="*/ 116789 w 470470"/>
                <a:gd name="connsiteY0" fmla="*/ 0 h 452220"/>
                <a:gd name="connsiteX1" fmla="*/ 470132 w 470470"/>
                <a:gd name="connsiteY1" fmla="*/ 452220 h 452220"/>
                <a:gd name="connsiteX2" fmla="*/ 47543 w 470470"/>
                <a:gd name="connsiteY2" fmla="*/ 452220 h 452220"/>
                <a:gd name="connsiteX3" fmla="*/ 0 w 470470"/>
                <a:gd name="connsiteY3" fmla="*/ 404677 h 452220"/>
                <a:gd name="connsiteX4" fmla="*/ 116789 w 470470"/>
                <a:gd name="connsiteY4" fmla="*/ 0 h 452220"/>
                <a:gd name="connsiteX0" fmla="*/ 116789 w 454666"/>
                <a:gd name="connsiteY0" fmla="*/ 785 h 453005"/>
                <a:gd name="connsiteX1" fmla="*/ 454312 w 454666"/>
                <a:gd name="connsiteY1" fmla="*/ 306670 h 453005"/>
                <a:gd name="connsiteX2" fmla="*/ 47543 w 454666"/>
                <a:gd name="connsiteY2" fmla="*/ 453005 h 453005"/>
                <a:gd name="connsiteX3" fmla="*/ 0 w 454666"/>
                <a:gd name="connsiteY3" fmla="*/ 405462 h 453005"/>
                <a:gd name="connsiteX4" fmla="*/ 116789 w 454666"/>
                <a:gd name="connsiteY4" fmla="*/ 785 h 453005"/>
                <a:gd name="connsiteX0" fmla="*/ 116789 w 478374"/>
                <a:gd name="connsiteY0" fmla="*/ 255 h 452475"/>
                <a:gd name="connsiteX1" fmla="*/ 478043 w 478374"/>
                <a:gd name="connsiteY1" fmla="*/ 345689 h 452475"/>
                <a:gd name="connsiteX2" fmla="*/ 47543 w 478374"/>
                <a:gd name="connsiteY2" fmla="*/ 452475 h 452475"/>
                <a:gd name="connsiteX3" fmla="*/ 0 w 478374"/>
                <a:gd name="connsiteY3" fmla="*/ 404932 h 452475"/>
                <a:gd name="connsiteX4" fmla="*/ 116789 w 478374"/>
                <a:gd name="connsiteY4" fmla="*/ 255 h 452475"/>
                <a:gd name="connsiteX0" fmla="*/ 166227 w 478439"/>
                <a:gd name="connsiteY0" fmla="*/ 210 h 513731"/>
                <a:gd name="connsiteX1" fmla="*/ 478043 w 478439"/>
                <a:gd name="connsiteY1" fmla="*/ 406945 h 513731"/>
                <a:gd name="connsiteX2" fmla="*/ 47543 w 478439"/>
                <a:gd name="connsiteY2" fmla="*/ 513731 h 513731"/>
                <a:gd name="connsiteX3" fmla="*/ 0 w 478439"/>
                <a:gd name="connsiteY3" fmla="*/ 466188 h 513731"/>
                <a:gd name="connsiteX4" fmla="*/ 166227 w 478439"/>
                <a:gd name="connsiteY4" fmla="*/ 210 h 513731"/>
                <a:gd name="connsiteX0" fmla="*/ 308607 w 478947"/>
                <a:gd name="connsiteY0" fmla="*/ 268 h 438644"/>
                <a:gd name="connsiteX1" fmla="*/ 478043 w 478947"/>
                <a:gd name="connsiteY1" fmla="*/ 331858 h 438644"/>
                <a:gd name="connsiteX2" fmla="*/ 47543 w 478947"/>
                <a:gd name="connsiteY2" fmla="*/ 438644 h 438644"/>
                <a:gd name="connsiteX3" fmla="*/ 0 w 478947"/>
                <a:gd name="connsiteY3" fmla="*/ 391101 h 438644"/>
                <a:gd name="connsiteX4" fmla="*/ 308607 w 478947"/>
                <a:gd name="connsiteY4" fmla="*/ 268 h 438644"/>
                <a:gd name="connsiteX0" fmla="*/ 308607 w 478730"/>
                <a:gd name="connsiteY0" fmla="*/ 17804 h 456180"/>
                <a:gd name="connsiteX1" fmla="*/ 478043 w 478730"/>
                <a:gd name="connsiteY1" fmla="*/ 349394 h 456180"/>
                <a:gd name="connsiteX2" fmla="*/ 47543 w 478730"/>
                <a:gd name="connsiteY2" fmla="*/ 456180 h 456180"/>
                <a:gd name="connsiteX3" fmla="*/ 0 w 478730"/>
                <a:gd name="connsiteY3" fmla="*/ 408637 h 456180"/>
                <a:gd name="connsiteX4" fmla="*/ 308607 w 478730"/>
                <a:gd name="connsiteY4" fmla="*/ 17804 h 456180"/>
                <a:gd name="connsiteX0" fmla="*/ 308607 w 478671"/>
                <a:gd name="connsiteY0" fmla="*/ 11988 h 450364"/>
                <a:gd name="connsiteX1" fmla="*/ 478043 w 478671"/>
                <a:gd name="connsiteY1" fmla="*/ 343578 h 450364"/>
                <a:gd name="connsiteX2" fmla="*/ 47543 w 478671"/>
                <a:gd name="connsiteY2" fmla="*/ 450364 h 450364"/>
                <a:gd name="connsiteX3" fmla="*/ 0 w 478671"/>
                <a:gd name="connsiteY3" fmla="*/ 402821 h 450364"/>
                <a:gd name="connsiteX4" fmla="*/ 308607 w 478671"/>
                <a:gd name="connsiteY4" fmla="*/ 11988 h 450364"/>
                <a:gd name="connsiteX0" fmla="*/ 124698 w 478334"/>
                <a:gd name="connsiteY0" fmla="*/ 11694 h 459958"/>
                <a:gd name="connsiteX1" fmla="*/ 478043 w 478334"/>
                <a:gd name="connsiteY1" fmla="*/ 353172 h 459958"/>
                <a:gd name="connsiteX2" fmla="*/ 47543 w 478334"/>
                <a:gd name="connsiteY2" fmla="*/ 459958 h 459958"/>
                <a:gd name="connsiteX3" fmla="*/ 0 w 478334"/>
                <a:gd name="connsiteY3" fmla="*/ 412415 h 459958"/>
                <a:gd name="connsiteX4" fmla="*/ 124698 w 478334"/>
                <a:gd name="connsiteY4" fmla="*/ 11694 h 459958"/>
                <a:gd name="connsiteX0" fmla="*/ 124698 w 478332"/>
                <a:gd name="connsiteY0" fmla="*/ 14205 h 462469"/>
                <a:gd name="connsiteX1" fmla="*/ 478043 w 478332"/>
                <a:gd name="connsiteY1" fmla="*/ 355683 h 462469"/>
                <a:gd name="connsiteX2" fmla="*/ 47543 w 478332"/>
                <a:gd name="connsiteY2" fmla="*/ 462469 h 462469"/>
                <a:gd name="connsiteX3" fmla="*/ 0 w 478332"/>
                <a:gd name="connsiteY3" fmla="*/ 414926 h 462469"/>
                <a:gd name="connsiteX4" fmla="*/ 124698 w 478332"/>
                <a:gd name="connsiteY4" fmla="*/ 14205 h 462469"/>
                <a:gd name="connsiteX0" fmla="*/ 182046 w 478390"/>
                <a:gd name="connsiteY0" fmla="*/ 17178 h 392273"/>
                <a:gd name="connsiteX1" fmla="*/ 478043 w 478390"/>
                <a:gd name="connsiteY1" fmla="*/ 285487 h 392273"/>
                <a:gd name="connsiteX2" fmla="*/ 47543 w 478390"/>
                <a:gd name="connsiteY2" fmla="*/ 392273 h 392273"/>
                <a:gd name="connsiteX3" fmla="*/ 0 w 478390"/>
                <a:gd name="connsiteY3" fmla="*/ 344730 h 392273"/>
                <a:gd name="connsiteX4" fmla="*/ 182046 w 478390"/>
                <a:gd name="connsiteY4" fmla="*/ 17178 h 392273"/>
                <a:gd name="connsiteX0" fmla="*/ 124697 w 478332"/>
                <a:gd name="connsiteY0" fmla="*/ 14205 h 462467"/>
                <a:gd name="connsiteX1" fmla="*/ 478043 w 478332"/>
                <a:gd name="connsiteY1" fmla="*/ 355681 h 462467"/>
                <a:gd name="connsiteX2" fmla="*/ 47543 w 478332"/>
                <a:gd name="connsiteY2" fmla="*/ 462467 h 462467"/>
                <a:gd name="connsiteX3" fmla="*/ 0 w 478332"/>
                <a:gd name="connsiteY3" fmla="*/ 414924 h 462467"/>
                <a:gd name="connsiteX4" fmla="*/ 124697 w 478332"/>
                <a:gd name="connsiteY4" fmla="*/ 14205 h 462467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95"/>
                <a:gd name="connsiteY0" fmla="*/ 0 h 456171"/>
                <a:gd name="connsiteX1" fmla="*/ 478043 w 478395"/>
                <a:gd name="connsiteY1" fmla="*/ 349385 h 456171"/>
                <a:gd name="connsiteX2" fmla="*/ 47543 w 478395"/>
                <a:gd name="connsiteY2" fmla="*/ 456171 h 456171"/>
                <a:gd name="connsiteX3" fmla="*/ 0 w 478395"/>
                <a:gd name="connsiteY3" fmla="*/ 408628 h 456171"/>
                <a:gd name="connsiteX4" fmla="*/ 120742 w 478395"/>
                <a:gd name="connsiteY4" fmla="*/ 0 h 456171"/>
                <a:gd name="connsiteX0" fmla="*/ 120742 w 478043"/>
                <a:gd name="connsiteY0" fmla="*/ 0 h 456171"/>
                <a:gd name="connsiteX1" fmla="*/ 478043 w 478043"/>
                <a:gd name="connsiteY1" fmla="*/ 349385 h 456171"/>
                <a:gd name="connsiteX2" fmla="*/ 47543 w 478043"/>
                <a:gd name="connsiteY2" fmla="*/ 456171 h 456171"/>
                <a:gd name="connsiteX3" fmla="*/ 0 w 478043"/>
                <a:gd name="connsiteY3" fmla="*/ 408628 h 456171"/>
                <a:gd name="connsiteX4" fmla="*/ 120742 w 478043"/>
                <a:gd name="connsiteY4" fmla="*/ 0 h 456171"/>
                <a:gd name="connsiteX0" fmla="*/ 124698 w 478043"/>
                <a:gd name="connsiteY0" fmla="*/ 0 h 464080"/>
                <a:gd name="connsiteX1" fmla="*/ 478043 w 478043"/>
                <a:gd name="connsiteY1" fmla="*/ 357294 h 464080"/>
                <a:gd name="connsiteX2" fmla="*/ 47543 w 478043"/>
                <a:gd name="connsiteY2" fmla="*/ 464080 h 464080"/>
                <a:gd name="connsiteX3" fmla="*/ 0 w 478043"/>
                <a:gd name="connsiteY3" fmla="*/ 416537 h 464080"/>
                <a:gd name="connsiteX4" fmla="*/ 124698 w 478043"/>
                <a:gd name="connsiteY4" fmla="*/ 0 h 46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043" h="464080">
                  <a:moveTo>
                    <a:pt x="124698" y="0"/>
                  </a:moveTo>
                  <a:lnTo>
                    <a:pt x="478043" y="357294"/>
                  </a:lnTo>
                  <a:lnTo>
                    <a:pt x="47543" y="464080"/>
                  </a:lnTo>
                  <a:cubicBezTo>
                    <a:pt x="21286" y="464080"/>
                    <a:pt x="0" y="442794"/>
                    <a:pt x="0" y="416537"/>
                  </a:cubicBezTo>
                  <a:cubicBezTo>
                    <a:pt x="39589" y="282304"/>
                    <a:pt x="96440" y="88974"/>
                    <a:pt x="124698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sv-SE" sz="1056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Rektangel med rundade hörn 5"/>
            <p:cNvSpPr/>
            <p:nvPr/>
          </p:nvSpPr>
          <p:spPr>
            <a:xfrm>
              <a:off x="6218828" y="2753779"/>
              <a:ext cx="2158329" cy="661840"/>
            </a:xfrm>
            <a:prstGeom prst="roundRect">
              <a:avLst>
                <a:gd name="adj" fmla="val 19030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72000" tIns="72000" rIns="0" bIns="0" rtlCol="0" anchor="t"/>
            <a:lstStyle/>
            <a:p>
              <a:pPr lvl="0">
                <a:lnSpc>
                  <a:spcPct val="50000"/>
                </a:lnSpc>
                <a:defRPr/>
              </a:pPr>
              <a:endParaRPr lang="sv-SE" b="1" kern="0" spc="-15" dirty="0">
                <a:solidFill>
                  <a:schemeClr val="bg1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72" name="Platshållare för innehåll 2"/>
            <p:cNvSpPr txBox="1">
              <a:spLocks/>
            </p:cNvSpPr>
            <p:nvPr/>
          </p:nvSpPr>
          <p:spPr>
            <a:xfrm>
              <a:off x="6361332" y="2820276"/>
              <a:ext cx="2015825" cy="65342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marL="358775" indent="-358775" algn="l" defTabSz="914400" rtl="0" eaLnBrk="1" latinLnBrk="0" hangingPunct="1">
                <a:spcBef>
                  <a:spcPts val="1200"/>
                </a:spcBef>
                <a:buFontTx/>
                <a:buBlip>
                  <a:blip r:embed="rId4"/>
                </a:buBlip>
                <a:tabLst/>
                <a:defRPr lang="sv-SE" sz="1600" kern="1200">
                  <a:solidFill>
                    <a:srgbClr val="0083AD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541338" indent="-180000" algn="l" defTabSz="914400" rtl="0" eaLnBrk="1" latinLnBrk="0" hangingPunct="1">
                <a:spcBef>
                  <a:spcPts val="200"/>
                </a:spcBef>
                <a:buFont typeface="Arial" pitchFamily="34" charset="0"/>
                <a:buChar char="–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lang="en-GB" sz="1600" b="0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Tx/>
                <a:buNone/>
              </a:pPr>
              <a:r>
                <a:rPr lang="sv-SE" sz="3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BY WHEN?</a:t>
              </a:r>
              <a:endParaRPr lang="sv-SE" sz="3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73" name="Grupp 72"/>
          <p:cNvGrpSpPr/>
          <p:nvPr/>
        </p:nvGrpSpPr>
        <p:grpSpPr>
          <a:xfrm>
            <a:off x="4904005" y="1359783"/>
            <a:ext cx="2158329" cy="1345612"/>
            <a:chOff x="515070" y="378085"/>
            <a:chExt cx="2158329" cy="1345612"/>
          </a:xfrm>
        </p:grpSpPr>
        <p:sp>
          <p:nvSpPr>
            <p:cNvPr id="74" name="Rektangel med rundade hörn 4"/>
            <p:cNvSpPr/>
            <p:nvPr/>
          </p:nvSpPr>
          <p:spPr>
            <a:xfrm rot="18900000">
              <a:off x="963611" y="1401151"/>
              <a:ext cx="332249" cy="322546"/>
            </a:xfrm>
            <a:custGeom>
              <a:avLst/>
              <a:gdLst>
                <a:gd name="connsiteX0" fmla="*/ 0 w 517675"/>
                <a:gd name="connsiteY0" fmla="*/ 47543 h 517675"/>
                <a:gd name="connsiteX1" fmla="*/ 47543 w 517675"/>
                <a:gd name="connsiteY1" fmla="*/ 0 h 517675"/>
                <a:gd name="connsiteX2" fmla="*/ 470132 w 517675"/>
                <a:gd name="connsiteY2" fmla="*/ 0 h 517675"/>
                <a:gd name="connsiteX3" fmla="*/ 517675 w 517675"/>
                <a:gd name="connsiteY3" fmla="*/ 47543 h 517675"/>
                <a:gd name="connsiteX4" fmla="*/ 517675 w 517675"/>
                <a:gd name="connsiteY4" fmla="*/ 470132 h 517675"/>
                <a:gd name="connsiteX5" fmla="*/ 470132 w 517675"/>
                <a:gd name="connsiteY5" fmla="*/ 517675 h 517675"/>
                <a:gd name="connsiteX6" fmla="*/ 47543 w 517675"/>
                <a:gd name="connsiteY6" fmla="*/ 517675 h 517675"/>
                <a:gd name="connsiteX7" fmla="*/ 0 w 517675"/>
                <a:gd name="connsiteY7" fmla="*/ 470132 h 517675"/>
                <a:gd name="connsiteX8" fmla="*/ 0 w 517675"/>
                <a:gd name="connsiteY8" fmla="*/ 47543 h 517675"/>
                <a:gd name="connsiteX0" fmla="*/ 0 w 523646"/>
                <a:gd name="connsiteY0" fmla="*/ 47543 h 517675"/>
                <a:gd name="connsiteX1" fmla="*/ 47543 w 523646"/>
                <a:gd name="connsiteY1" fmla="*/ 0 h 517675"/>
                <a:gd name="connsiteX2" fmla="*/ 470132 w 523646"/>
                <a:gd name="connsiteY2" fmla="*/ 0 h 517675"/>
                <a:gd name="connsiteX3" fmla="*/ 517675 w 523646"/>
                <a:gd name="connsiteY3" fmla="*/ 470132 h 517675"/>
                <a:gd name="connsiteX4" fmla="*/ 470132 w 523646"/>
                <a:gd name="connsiteY4" fmla="*/ 517675 h 517675"/>
                <a:gd name="connsiteX5" fmla="*/ 47543 w 523646"/>
                <a:gd name="connsiteY5" fmla="*/ 517675 h 517675"/>
                <a:gd name="connsiteX6" fmla="*/ 0 w 523646"/>
                <a:gd name="connsiteY6" fmla="*/ 470132 h 517675"/>
                <a:gd name="connsiteX7" fmla="*/ 0 w 523646"/>
                <a:gd name="connsiteY7" fmla="*/ 47543 h 517675"/>
                <a:gd name="connsiteX0" fmla="*/ 0 w 517675"/>
                <a:gd name="connsiteY0" fmla="*/ 47543 h 517675"/>
                <a:gd name="connsiteX1" fmla="*/ 47543 w 517675"/>
                <a:gd name="connsiteY1" fmla="*/ 0 h 517675"/>
                <a:gd name="connsiteX2" fmla="*/ 517675 w 517675"/>
                <a:gd name="connsiteY2" fmla="*/ 470132 h 517675"/>
                <a:gd name="connsiteX3" fmla="*/ 470132 w 517675"/>
                <a:gd name="connsiteY3" fmla="*/ 517675 h 517675"/>
                <a:gd name="connsiteX4" fmla="*/ 47543 w 517675"/>
                <a:gd name="connsiteY4" fmla="*/ 517675 h 517675"/>
                <a:gd name="connsiteX5" fmla="*/ 0 w 517675"/>
                <a:gd name="connsiteY5" fmla="*/ 470132 h 517675"/>
                <a:gd name="connsiteX6" fmla="*/ 0 w 517675"/>
                <a:gd name="connsiteY6" fmla="*/ 47543 h 517675"/>
                <a:gd name="connsiteX0" fmla="*/ 0 w 517675"/>
                <a:gd name="connsiteY0" fmla="*/ 12779 h 482911"/>
                <a:gd name="connsiteX1" fmla="*/ 99108 w 517675"/>
                <a:gd name="connsiteY1" fmla="*/ 8867 h 482911"/>
                <a:gd name="connsiteX2" fmla="*/ 517675 w 517675"/>
                <a:gd name="connsiteY2" fmla="*/ 435368 h 482911"/>
                <a:gd name="connsiteX3" fmla="*/ 470132 w 517675"/>
                <a:gd name="connsiteY3" fmla="*/ 482911 h 482911"/>
                <a:gd name="connsiteX4" fmla="*/ 47543 w 517675"/>
                <a:gd name="connsiteY4" fmla="*/ 482911 h 482911"/>
                <a:gd name="connsiteX5" fmla="*/ 0 w 517675"/>
                <a:gd name="connsiteY5" fmla="*/ 435368 h 482911"/>
                <a:gd name="connsiteX6" fmla="*/ 0 w 517675"/>
                <a:gd name="connsiteY6" fmla="*/ 12779 h 482911"/>
                <a:gd name="connsiteX0" fmla="*/ 39666 w 517675"/>
                <a:gd name="connsiteY0" fmla="*/ 43577 h 474043"/>
                <a:gd name="connsiteX1" fmla="*/ 99108 w 517675"/>
                <a:gd name="connsiteY1" fmla="*/ -1 h 474043"/>
                <a:gd name="connsiteX2" fmla="*/ 517675 w 517675"/>
                <a:gd name="connsiteY2" fmla="*/ 426500 h 474043"/>
                <a:gd name="connsiteX3" fmla="*/ 470132 w 517675"/>
                <a:gd name="connsiteY3" fmla="*/ 474043 h 474043"/>
                <a:gd name="connsiteX4" fmla="*/ 47543 w 517675"/>
                <a:gd name="connsiteY4" fmla="*/ 474043 h 474043"/>
                <a:gd name="connsiteX5" fmla="*/ 0 w 517675"/>
                <a:gd name="connsiteY5" fmla="*/ 426500 h 474043"/>
                <a:gd name="connsiteX6" fmla="*/ 39666 w 517675"/>
                <a:gd name="connsiteY6" fmla="*/ 43577 h 474043"/>
                <a:gd name="connsiteX0" fmla="*/ 39666 w 517675"/>
                <a:gd name="connsiteY0" fmla="*/ 83129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39666 w 517675"/>
                <a:gd name="connsiteY6" fmla="*/ 83129 h 513595"/>
                <a:gd name="connsiteX0" fmla="*/ 154361 w 517675"/>
                <a:gd name="connsiteY0" fmla="*/ 110814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54361 w 517675"/>
                <a:gd name="connsiteY6" fmla="*/ 110814 h 513595"/>
                <a:gd name="connsiteX0" fmla="*/ 118767 w 517675"/>
                <a:gd name="connsiteY0" fmla="*/ 63353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18767 w 517675"/>
                <a:gd name="connsiteY6" fmla="*/ 63353 h 513595"/>
                <a:gd name="connsiteX0" fmla="*/ 118767 w 517675"/>
                <a:gd name="connsiteY0" fmla="*/ 63353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18767 w 517675"/>
                <a:gd name="connsiteY6" fmla="*/ 63353 h 513595"/>
                <a:gd name="connsiteX0" fmla="*/ 231485 w 517675"/>
                <a:gd name="connsiteY0" fmla="*/ 168161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231485 w 517675"/>
                <a:gd name="connsiteY6" fmla="*/ 168161 h 513595"/>
                <a:gd name="connsiteX0" fmla="*/ 116789 w 517675"/>
                <a:gd name="connsiteY0" fmla="*/ 61375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16789 w 517675"/>
                <a:gd name="connsiteY6" fmla="*/ 61375 h 513595"/>
                <a:gd name="connsiteX0" fmla="*/ 116789 w 517675"/>
                <a:gd name="connsiteY0" fmla="*/ 47616 h 499836"/>
                <a:gd name="connsiteX1" fmla="*/ 160411 w 517675"/>
                <a:gd name="connsiteY1" fmla="*/ 7993 h 499836"/>
                <a:gd name="connsiteX2" fmla="*/ 517675 w 517675"/>
                <a:gd name="connsiteY2" fmla="*/ 452293 h 499836"/>
                <a:gd name="connsiteX3" fmla="*/ 470132 w 517675"/>
                <a:gd name="connsiteY3" fmla="*/ 499836 h 499836"/>
                <a:gd name="connsiteX4" fmla="*/ 47543 w 517675"/>
                <a:gd name="connsiteY4" fmla="*/ 499836 h 499836"/>
                <a:gd name="connsiteX5" fmla="*/ 0 w 517675"/>
                <a:gd name="connsiteY5" fmla="*/ 452293 h 499836"/>
                <a:gd name="connsiteX6" fmla="*/ 116789 w 517675"/>
                <a:gd name="connsiteY6" fmla="*/ 47616 h 499836"/>
                <a:gd name="connsiteX0" fmla="*/ 116789 w 517675"/>
                <a:gd name="connsiteY0" fmla="*/ 111864 h 564084"/>
                <a:gd name="connsiteX1" fmla="*/ 160411 w 517675"/>
                <a:gd name="connsiteY1" fmla="*/ 72241 h 564084"/>
                <a:gd name="connsiteX2" fmla="*/ 517675 w 517675"/>
                <a:gd name="connsiteY2" fmla="*/ 516541 h 564084"/>
                <a:gd name="connsiteX3" fmla="*/ 470132 w 517675"/>
                <a:gd name="connsiteY3" fmla="*/ 564084 h 564084"/>
                <a:gd name="connsiteX4" fmla="*/ 47543 w 517675"/>
                <a:gd name="connsiteY4" fmla="*/ 564084 h 564084"/>
                <a:gd name="connsiteX5" fmla="*/ 0 w 517675"/>
                <a:gd name="connsiteY5" fmla="*/ 516541 h 564084"/>
                <a:gd name="connsiteX6" fmla="*/ 116789 w 517675"/>
                <a:gd name="connsiteY6" fmla="*/ 111864 h 564084"/>
                <a:gd name="connsiteX0" fmla="*/ 116789 w 517675"/>
                <a:gd name="connsiteY0" fmla="*/ 59746 h 511966"/>
                <a:gd name="connsiteX1" fmla="*/ 160411 w 517675"/>
                <a:gd name="connsiteY1" fmla="*/ 20123 h 511966"/>
                <a:gd name="connsiteX2" fmla="*/ 517675 w 517675"/>
                <a:gd name="connsiteY2" fmla="*/ 464423 h 511966"/>
                <a:gd name="connsiteX3" fmla="*/ 470132 w 517675"/>
                <a:gd name="connsiteY3" fmla="*/ 511966 h 511966"/>
                <a:gd name="connsiteX4" fmla="*/ 47543 w 517675"/>
                <a:gd name="connsiteY4" fmla="*/ 511966 h 511966"/>
                <a:gd name="connsiteX5" fmla="*/ 0 w 517675"/>
                <a:gd name="connsiteY5" fmla="*/ 464423 h 511966"/>
                <a:gd name="connsiteX6" fmla="*/ 116789 w 517675"/>
                <a:gd name="connsiteY6" fmla="*/ 59746 h 511966"/>
                <a:gd name="connsiteX0" fmla="*/ 116789 w 517675"/>
                <a:gd name="connsiteY0" fmla="*/ 34359 h 486579"/>
                <a:gd name="connsiteX1" fmla="*/ 176232 w 517675"/>
                <a:gd name="connsiteY1" fmla="*/ 42196 h 486579"/>
                <a:gd name="connsiteX2" fmla="*/ 517675 w 517675"/>
                <a:gd name="connsiteY2" fmla="*/ 439036 h 486579"/>
                <a:gd name="connsiteX3" fmla="*/ 470132 w 517675"/>
                <a:gd name="connsiteY3" fmla="*/ 486579 h 486579"/>
                <a:gd name="connsiteX4" fmla="*/ 47543 w 517675"/>
                <a:gd name="connsiteY4" fmla="*/ 486579 h 486579"/>
                <a:gd name="connsiteX5" fmla="*/ 0 w 517675"/>
                <a:gd name="connsiteY5" fmla="*/ 439036 h 486579"/>
                <a:gd name="connsiteX6" fmla="*/ 116789 w 517675"/>
                <a:gd name="connsiteY6" fmla="*/ 34359 h 486579"/>
                <a:gd name="connsiteX0" fmla="*/ 116789 w 517675"/>
                <a:gd name="connsiteY0" fmla="*/ 31335 h 483555"/>
                <a:gd name="connsiteX1" fmla="*/ 176232 w 517675"/>
                <a:gd name="connsiteY1" fmla="*/ 39172 h 483555"/>
                <a:gd name="connsiteX2" fmla="*/ 517675 w 517675"/>
                <a:gd name="connsiteY2" fmla="*/ 436012 h 483555"/>
                <a:gd name="connsiteX3" fmla="*/ 470132 w 517675"/>
                <a:gd name="connsiteY3" fmla="*/ 483555 h 483555"/>
                <a:gd name="connsiteX4" fmla="*/ 47543 w 517675"/>
                <a:gd name="connsiteY4" fmla="*/ 483555 h 483555"/>
                <a:gd name="connsiteX5" fmla="*/ 0 w 517675"/>
                <a:gd name="connsiteY5" fmla="*/ 436012 h 483555"/>
                <a:gd name="connsiteX6" fmla="*/ 116789 w 517675"/>
                <a:gd name="connsiteY6" fmla="*/ 31335 h 483555"/>
                <a:gd name="connsiteX0" fmla="*/ 116789 w 517675"/>
                <a:gd name="connsiteY0" fmla="*/ 0 h 452220"/>
                <a:gd name="connsiteX1" fmla="*/ 517675 w 517675"/>
                <a:gd name="connsiteY1" fmla="*/ 404677 h 452220"/>
                <a:gd name="connsiteX2" fmla="*/ 470132 w 517675"/>
                <a:gd name="connsiteY2" fmla="*/ 452220 h 452220"/>
                <a:gd name="connsiteX3" fmla="*/ 47543 w 517675"/>
                <a:gd name="connsiteY3" fmla="*/ 452220 h 452220"/>
                <a:gd name="connsiteX4" fmla="*/ 0 w 517675"/>
                <a:gd name="connsiteY4" fmla="*/ 404677 h 452220"/>
                <a:gd name="connsiteX5" fmla="*/ 116789 w 517675"/>
                <a:gd name="connsiteY5" fmla="*/ 0 h 452220"/>
                <a:gd name="connsiteX0" fmla="*/ 116789 w 470470"/>
                <a:gd name="connsiteY0" fmla="*/ 0 h 452220"/>
                <a:gd name="connsiteX1" fmla="*/ 470132 w 470470"/>
                <a:gd name="connsiteY1" fmla="*/ 452220 h 452220"/>
                <a:gd name="connsiteX2" fmla="*/ 47543 w 470470"/>
                <a:gd name="connsiteY2" fmla="*/ 452220 h 452220"/>
                <a:gd name="connsiteX3" fmla="*/ 0 w 470470"/>
                <a:gd name="connsiteY3" fmla="*/ 404677 h 452220"/>
                <a:gd name="connsiteX4" fmla="*/ 116789 w 470470"/>
                <a:gd name="connsiteY4" fmla="*/ 0 h 452220"/>
                <a:gd name="connsiteX0" fmla="*/ 116789 w 454666"/>
                <a:gd name="connsiteY0" fmla="*/ 785 h 453005"/>
                <a:gd name="connsiteX1" fmla="*/ 454312 w 454666"/>
                <a:gd name="connsiteY1" fmla="*/ 306670 h 453005"/>
                <a:gd name="connsiteX2" fmla="*/ 47543 w 454666"/>
                <a:gd name="connsiteY2" fmla="*/ 453005 h 453005"/>
                <a:gd name="connsiteX3" fmla="*/ 0 w 454666"/>
                <a:gd name="connsiteY3" fmla="*/ 405462 h 453005"/>
                <a:gd name="connsiteX4" fmla="*/ 116789 w 454666"/>
                <a:gd name="connsiteY4" fmla="*/ 785 h 453005"/>
                <a:gd name="connsiteX0" fmla="*/ 116789 w 478374"/>
                <a:gd name="connsiteY0" fmla="*/ 255 h 452475"/>
                <a:gd name="connsiteX1" fmla="*/ 478043 w 478374"/>
                <a:gd name="connsiteY1" fmla="*/ 345689 h 452475"/>
                <a:gd name="connsiteX2" fmla="*/ 47543 w 478374"/>
                <a:gd name="connsiteY2" fmla="*/ 452475 h 452475"/>
                <a:gd name="connsiteX3" fmla="*/ 0 w 478374"/>
                <a:gd name="connsiteY3" fmla="*/ 404932 h 452475"/>
                <a:gd name="connsiteX4" fmla="*/ 116789 w 478374"/>
                <a:gd name="connsiteY4" fmla="*/ 255 h 452475"/>
                <a:gd name="connsiteX0" fmla="*/ 166227 w 478439"/>
                <a:gd name="connsiteY0" fmla="*/ 210 h 513731"/>
                <a:gd name="connsiteX1" fmla="*/ 478043 w 478439"/>
                <a:gd name="connsiteY1" fmla="*/ 406945 h 513731"/>
                <a:gd name="connsiteX2" fmla="*/ 47543 w 478439"/>
                <a:gd name="connsiteY2" fmla="*/ 513731 h 513731"/>
                <a:gd name="connsiteX3" fmla="*/ 0 w 478439"/>
                <a:gd name="connsiteY3" fmla="*/ 466188 h 513731"/>
                <a:gd name="connsiteX4" fmla="*/ 166227 w 478439"/>
                <a:gd name="connsiteY4" fmla="*/ 210 h 513731"/>
                <a:gd name="connsiteX0" fmla="*/ 308607 w 478947"/>
                <a:gd name="connsiteY0" fmla="*/ 268 h 438644"/>
                <a:gd name="connsiteX1" fmla="*/ 478043 w 478947"/>
                <a:gd name="connsiteY1" fmla="*/ 331858 h 438644"/>
                <a:gd name="connsiteX2" fmla="*/ 47543 w 478947"/>
                <a:gd name="connsiteY2" fmla="*/ 438644 h 438644"/>
                <a:gd name="connsiteX3" fmla="*/ 0 w 478947"/>
                <a:gd name="connsiteY3" fmla="*/ 391101 h 438644"/>
                <a:gd name="connsiteX4" fmla="*/ 308607 w 478947"/>
                <a:gd name="connsiteY4" fmla="*/ 268 h 438644"/>
                <a:gd name="connsiteX0" fmla="*/ 308607 w 478730"/>
                <a:gd name="connsiteY0" fmla="*/ 17804 h 456180"/>
                <a:gd name="connsiteX1" fmla="*/ 478043 w 478730"/>
                <a:gd name="connsiteY1" fmla="*/ 349394 h 456180"/>
                <a:gd name="connsiteX2" fmla="*/ 47543 w 478730"/>
                <a:gd name="connsiteY2" fmla="*/ 456180 h 456180"/>
                <a:gd name="connsiteX3" fmla="*/ 0 w 478730"/>
                <a:gd name="connsiteY3" fmla="*/ 408637 h 456180"/>
                <a:gd name="connsiteX4" fmla="*/ 308607 w 478730"/>
                <a:gd name="connsiteY4" fmla="*/ 17804 h 456180"/>
                <a:gd name="connsiteX0" fmla="*/ 308607 w 478671"/>
                <a:gd name="connsiteY0" fmla="*/ 11988 h 450364"/>
                <a:gd name="connsiteX1" fmla="*/ 478043 w 478671"/>
                <a:gd name="connsiteY1" fmla="*/ 343578 h 450364"/>
                <a:gd name="connsiteX2" fmla="*/ 47543 w 478671"/>
                <a:gd name="connsiteY2" fmla="*/ 450364 h 450364"/>
                <a:gd name="connsiteX3" fmla="*/ 0 w 478671"/>
                <a:gd name="connsiteY3" fmla="*/ 402821 h 450364"/>
                <a:gd name="connsiteX4" fmla="*/ 308607 w 478671"/>
                <a:gd name="connsiteY4" fmla="*/ 11988 h 450364"/>
                <a:gd name="connsiteX0" fmla="*/ 124698 w 478334"/>
                <a:gd name="connsiteY0" fmla="*/ 11694 h 459958"/>
                <a:gd name="connsiteX1" fmla="*/ 478043 w 478334"/>
                <a:gd name="connsiteY1" fmla="*/ 353172 h 459958"/>
                <a:gd name="connsiteX2" fmla="*/ 47543 w 478334"/>
                <a:gd name="connsiteY2" fmla="*/ 459958 h 459958"/>
                <a:gd name="connsiteX3" fmla="*/ 0 w 478334"/>
                <a:gd name="connsiteY3" fmla="*/ 412415 h 459958"/>
                <a:gd name="connsiteX4" fmla="*/ 124698 w 478334"/>
                <a:gd name="connsiteY4" fmla="*/ 11694 h 459958"/>
                <a:gd name="connsiteX0" fmla="*/ 124698 w 478332"/>
                <a:gd name="connsiteY0" fmla="*/ 14205 h 462469"/>
                <a:gd name="connsiteX1" fmla="*/ 478043 w 478332"/>
                <a:gd name="connsiteY1" fmla="*/ 355683 h 462469"/>
                <a:gd name="connsiteX2" fmla="*/ 47543 w 478332"/>
                <a:gd name="connsiteY2" fmla="*/ 462469 h 462469"/>
                <a:gd name="connsiteX3" fmla="*/ 0 w 478332"/>
                <a:gd name="connsiteY3" fmla="*/ 414926 h 462469"/>
                <a:gd name="connsiteX4" fmla="*/ 124698 w 478332"/>
                <a:gd name="connsiteY4" fmla="*/ 14205 h 462469"/>
                <a:gd name="connsiteX0" fmla="*/ 182046 w 478390"/>
                <a:gd name="connsiteY0" fmla="*/ 17178 h 392273"/>
                <a:gd name="connsiteX1" fmla="*/ 478043 w 478390"/>
                <a:gd name="connsiteY1" fmla="*/ 285487 h 392273"/>
                <a:gd name="connsiteX2" fmla="*/ 47543 w 478390"/>
                <a:gd name="connsiteY2" fmla="*/ 392273 h 392273"/>
                <a:gd name="connsiteX3" fmla="*/ 0 w 478390"/>
                <a:gd name="connsiteY3" fmla="*/ 344730 h 392273"/>
                <a:gd name="connsiteX4" fmla="*/ 182046 w 478390"/>
                <a:gd name="connsiteY4" fmla="*/ 17178 h 392273"/>
                <a:gd name="connsiteX0" fmla="*/ 124697 w 478332"/>
                <a:gd name="connsiteY0" fmla="*/ 14205 h 462467"/>
                <a:gd name="connsiteX1" fmla="*/ 478043 w 478332"/>
                <a:gd name="connsiteY1" fmla="*/ 355681 h 462467"/>
                <a:gd name="connsiteX2" fmla="*/ 47543 w 478332"/>
                <a:gd name="connsiteY2" fmla="*/ 462467 h 462467"/>
                <a:gd name="connsiteX3" fmla="*/ 0 w 478332"/>
                <a:gd name="connsiteY3" fmla="*/ 414924 h 462467"/>
                <a:gd name="connsiteX4" fmla="*/ 124697 w 478332"/>
                <a:gd name="connsiteY4" fmla="*/ 14205 h 462467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95"/>
                <a:gd name="connsiteY0" fmla="*/ 0 h 456171"/>
                <a:gd name="connsiteX1" fmla="*/ 478043 w 478395"/>
                <a:gd name="connsiteY1" fmla="*/ 349385 h 456171"/>
                <a:gd name="connsiteX2" fmla="*/ 47543 w 478395"/>
                <a:gd name="connsiteY2" fmla="*/ 456171 h 456171"/>
                <a:gd name="connsiteX3" fmla="*/ 0 w 478395"/>
                <a:gd name="connsiteY3" fmla="*/ 408628 h 456171"/>
                <a:gd name="connsiteX4" fmla="*/ 120742 w 478395"/>
                <a:gd name="connsiteY4" fmla="*/ 0 h 456171"/>
                <a:gd name="connsiteX0" fmla="*/ 120742 w 478043"/>
                <a:gd name="connsiteY0" fmla="*/ 0 h 456171"/>
                <a:gd name="connsiteX1" fmla="*/ 478043 w 478043"/>
                <a:gd name="connsiteY1" fmla="*/ 349385 h 456171"/>
                <a:gd name="connsiteX2" fmla="*/ 47543 w 478043"/>
                <a:gd name="connsiteY2" fmla="*/ 456171 h 456171"/>
                <a:gd name="connsiteX3" fmla="*/ 0 w 478043"/>
                <a:gd name="connsiteY3" fmla="*/ 408628 h 456171"/>
                <a:gd name="connsiteX4" fmla="*/ 120742 w 478043"/>
                <a:gd name="connsiteY4" fmla="*/ 0 h 456171"/>
                <a:gd name="connsiteX0" fmla="*/ 124698 w 478043"/>
                <a:gd name="connsiteY0" fmla="*/ 0 h 464080"/>
                <a:gd name="connsiteX1" fmla="*/ 478043 w 478043"/>
                <a:gd name="connsiteY1" fmla="*/ 357294 h 464080"/>
                <a:gd name="connsiteX2" fmla="*/ 47543 w 478043"/>
                <a:gd name="connsiteY2" fmla="*/ 464080 h 464080"/>
                <a:gd name="connsiteX3" fmla="*/ 0 w 478043"/>
                <a:gd name="connsiteY3" fmla="*/ 416537 h 464080"/>
                <a:gd name="connsiteX4" fmla="*/ 124698 w 478043"/>
                <a:gd name="connsiteY4" fmla="*/ 0 h 46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043" h="464080">
                  <a:moveTo>
                    <a:pt x="124698" y="0"/>
                  </a:moveTo>
                  <a:lnTo>
                    <a:pt x="478043" y="357294"/>
                  </a:lnTo>
                  <a:lnTo>
                    <a:pt x="47543" y="464080"/>
                  </a:lnTo>
                  <a:cubicBezTo>
                    <a:pt x="21286" y="464080"/>
                    <a:pt x="0" y="442794"/>
                    <a:pt x="0" y="416537"/>
                  </a:cubicBezTo>
                  <a:cubicBezTo>
                    <a:pt x="39589" y="282304"/>
                    <a:pt x="96440" y="88974"/>
                    <a:pt x="124698" y="0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sv-SE" sz="1056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Rektangel med rundade hörn 5"/>
            <p:cNvSpPr/>
            <p:nvPr/>
          </p:nvSpPr>
          <p:spPr>
            <a:xfrm>
              <a:off x="515070" y="378085"/>
              <a:ext cx="2158329" cy="1155907"/>
            </a:xfrm>
            <a:prstGeom prst="roundRect">
              <a:avLst>
                <a:gd name="adj" fmla="val 9547"/>
              </a:avLst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lIns="72000" tIns="72000" rIns="0" bIns="0" rtlCol="0" anchor="t"/>
            <a:lstStyle/>
            <a:p>
              <a:pPr lvl="0">
                <a:lnSpc>
                  <a:spcPct val="50000"/>
                </a:lnSpc>
                <a:defRPr/>
              </a:pPr>
              <a:endParaRPr lang="sv-SE" b="1" kern="0" spc="-15" dirty="0">
                <a:solidFill>
                  <a:schemeClr val="bg1"/>
                </a:solidFill>
                <a:latin typeface="Bradley Hand ITC" panose="03070402050302030203" pitchFamily="66" charset="0"/>
              </a:endParaRPr>
            </a:p>
          </p:txBody>
        </p:sp>
      </p:grpSp>
      <p:sp>
        <p:nvSpPr>
          <p:cNvPr id="76" name="Platshållare för innehåll 2"/>
          <p:cNvSpPr>
            <a:spLocks noGrp="1"/>
          </p:cNvSpPr>
          <p:nvPr>
            <p:ph idx="1"/>
          </p:nvPr>
        </p:nvSpPr>
        <p:spPr>
          <a:xfrm>
            <a:off x="5086322" y="1386240"/>
            <a:ext cx="1801509" cy="91758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v-SE" sz="5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WHAT</a:t>
            </a:r>
            <a:endParaRPr lang="sv-SE" sz="5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7" name="Platshållare för innehåll 2"/>
          <p:cNvSpPr txBox="1">
            <a:spLocks/>
          </p:cNvSpPr>
          <p:nvPr/>
        </p:nvSpPr>
        <p:spPr>
          <a:xfrm>
            <a:off x="5107262" y="2077274"/>
            <a:ext cx="1789195" cy="5188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358775" indent="-358775" algn="l" defTabSz="914400" rtl="0" eaLnBrk="1" latinLnBrk="0" hangingPunct="1">
              <a:spcBef>
                <a:spcPts val="1200"/>
              </a:spcBef>
              <a:buFontTx/>
              <a:buBlip>
                <a:blip r:embed="rId4"/>
              </a:buBlip>
              <a:tabLst/>
              <a:defRPr lang="sv-SE" sz="1600" kern="1200">
                <a:solidFill>
                  <a:srgbClr val="0083A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1338" indent="-180000" algn="l" defTabSz="914400" rtl="0" eaLnBrk="1" latinLnBrk="0" hangingPunct="1">
              <a:spcBef>
                <a:spcPts val="200"/>
              </a:spcBef>
              <a:buFont typeface="Arial" pitchFamily="34" charset="0"/>
              <a:buChar char="–"/>
              <a:defRPr lang="sv-SE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sv-SE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sv-SE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6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sv-SE" sz="1800" dirty="0" smtClean="0">
                <a:latin typeface="Calibri" panose="020F0502020204030204" pitchFamily="34" charset="0"/>
              </a:rPr>
              <a:t>DO I NEED TO PAY?</a:t>
            </a:r>
            <a:endParaRPr lang="sv-SE" sz="1800" dirty="0">
              <a:latin typeface="Calibri" panose="020F0502020204030204" pitchFamily="34" charset="0"/>
            </a:endParaRPr>
          </a:p>
        </p:txBody>
      </p:sp>
      <p:sp>
        <p:nvSpPr>
          <p:cNvPr id="78" name="Rubrik 1"/>
          <p:cNvSpPr>
            <a:spLocks noGrp="1"/>
          </p:cNvSpPr>
          <p:nvPr>
            <p:ph type="title"/>
          </p:nvPr>
        </p:nvSpPr>
        <p:spPr>
          <a:xfrm>
            <a:off x="65947" y="630759"/>
            <a:ext cx="2257209" cy="1503281"/>
          </a:xfrm>
        </p:spPr>
        <p:txBody>
          <a:bodyPr>
            <a:noAutofit/>
          </a:bodyPr>
          <a:lstStyle/>
          <a:p>
            <a:pPr algn="r">
              <a:lnSpc>
                <a:spcPts val="2000"/>
              </a:lnSpc>
            </a:pPr>
            <a: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Front page</a:t>
            </a:r>
            <a:b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aims</a:t>
            </a:r>
            <a: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to </a:t>
            </a:r>
            <a:r>
              <a:rPr lang="sv-SE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give</a:t>
            </a:r>
            <a:r>
              <a:rPr lang="sv-SE" sz="2000" b="1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sv-SE" sz="20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an </a:t>
            </a:r>
            <a:r>
              <a:rPr lang="sv-SE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easy</a:t>
            </a:r>
            <a: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sv-SE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understandable</a:t>
            </a:r>
            <a: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v-SE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overview</a:t>
            </a:r>
            <a: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v-SE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</a:t>
            </a:r>
            <a:r>
              <a:rPr lang="sv-SE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invoice</a:t>
            </a:r>
            <a:endParaRPr lang="sv-SE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7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build="p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83" y="4"/>
            <a:ext cx="9144001" cy="5065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3" name="Bildobjekt 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7" b="103"/>
          <a:stretch/>
        </p:blipFill>
        <p:spPr>
          <a:xfrm>
            <a:off x="2461940" y="3"/>
            <a:ext cx="4212978" cy="3797227"/>
          </a:xfrm>
          <a:prstGeom prst="rect">
            <a:avLst/>
          </a:prstGeom>
        </p:spPr>
      </p:pic>
      <p:grpSp>
        <p:nvGrpSpPr>
          <p:cNvPr id="5" name="Grupp 23"/>
          <p:cNvGrpSpPr/>
          <p:nvPr/>
        </p:nvGrpSpPr>
        <p:grpSpPr>
          <a:xfrm>
            <a:off x="7234566" y="4603133"/>
            <a:ext cx="1572798" cy="266471"/>
            <a:chOff x="420688" y="4459288"/>
            <a:chExt cx="2014537" cy="341312"/>
          </a:xfrm>
          <a:solidFill>
            <a:schemeClr val="bg1"/>
          </a:solidFill>
        </p:grpSpPr>
        <p:sp>
          <p:nvSpPr>
            <p:cNvPr id="6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4" name="Frihandsfigur 43"/>
          <p:cNvSpPr/>
          <p:nvPr/>
        </p:nvSpPr>
        <p:spPr>
          <a:xfrm>
            <a:off x="-7143" y="4168385"/>
            <a:ext cx="9151144" cy="975115"/>
          </a:xfrm>
          <a:custGeom>
            <a:avLst/>
            <a:gdLst>
              <a:gd name="connsiteX0" fmla="*/ 0 w 9138101"/>
              <a:gd name="connsiteY0" fmla="*/ 542740 h 802312"/>
              <a:gd name="connsiteX1" fmla="*/ 0 w 9138101"/>
              <a:gd name="connsiteY1" fmla="*/ 802312 h 802312"/>
              <a:gd name="connsiteX2" fmla="*/ 9138101 w 9138101"/>
              <a:gd name="connsiteY2" fmla="*/ 802312 h 802312"/>
              <a:gd name="connsiteX3" fmla="*/ 9138101 w 9138101"/>
              <a:gd name="connsiteY3" fmla="*/ 0 h 802312"/>
              <a:gd name="connsiteX4" fmla="*/ 0 w 9138101"/>
              <a:gd name="connsiteY4" fmla="*/ 542740 h 802312"/>
              <a:gd name="connsiteX0" fmla="*/ 0 w 9138101"/>
              <a:gd name="connsiteY0" fmla="*/ 545644 h 805216"/>
              <a:gd name="connsiteX1" fmla="*/ 0 w 9138101"/>
              <a:gd name="connsiteY1" fmla="*/ 805216 h 805216"/>
              <a:gd name="connsiteX2" fmla="*/ 9138101 w 9138101"/>
              <a:gd name="connsiteY2" fmla="*/ 805216 h 805216"/>
              <a:gd name="connsiteX3" fmla="*/ 9138101 w 9138101"/>
              <a:gd name="connsiteY3" fmla="*/ 2904 h 805216"/>
              <a:gd name="connsiteX4" fmla="*/ 0 w 9138101"/>
              <a:gd name="connsiteY4" fmla="*/ 545644 h 805216"/>
              <a:gd name="connsiteX0" fmla="*/ 0 w 9138101"/>
              <a:gd name="connsiteY0" fmla="*/ 551633 h 811205"/>
              <a:gd name="connsiteX1" fmla="*/ 0 w 9138101"/>
              <a:gd name="connsiteY1" fmla="*/ 811205 h 811205"/>
              <a:gd name="connsiteX2" fmla="*/ 9138101 w 9138101"/>
              <a:gd name="connsiteY2" fmla="*/ 811205 h 811205"/>
              <a:gd name="connsiteX3" fmla="*/ 9138101 w 9138101"/>
              <a:gd name="connsiteY3" fmla="*/ 8893 h 811205"/>
              <a:gd name="connsiteX4" fmla="*/ 0 w 9138101"/>
              <a:gd name="connsiteY4" fmla="*/ 551633 h 811205"/>
              <a:gd name="connsiteX0" fmla="*/ 0 w 9138101"/>
              <a:gd name="connsiteY0" fmla="*/ 696344 h 955916"/>
              <a:gd name="connsiteX1" fmla="*/ 0 w 9138101"/>
              <a:gd name="connsiteY1" fmla="*/ 955916 h 955916"/>
              <a:gd name="connsiteX2" fmla="*/ 9138101 w 9138101"/>
              <a:gd name="connsiteY2" fmla="*/ 955916 h 955916"/>
              <a:gd name="connsiteX3" fmla="*/ 9138101 w 9138101"/>
              <a:gd name="connsiteY3" fmla="*/ 153604 h 955916"/>
              <a:gd name="connsiteX4" fmla="*/ 0 w 9138101"/>
              <a:gd name="connsiteY4" fmla="*/ 696344 h 955916"/>
              <a:gd name="connsiteX0" fmla="*/ 0 w 9138101"/>
              <a:gd name="connsiteY0" fmla="*/ 715543 h 975115"/>
              <a:gd name="connsiteX1" fmla="*/ 0 w 9138101"/>
              <a:gd name="connsiteY1" fmla="*/ 975115 h 975115"/>
              <a:gd name="connsiteX2" fmla="*/ 9138101 w 9138101"/>
              <a:gd name="connsiteY2" fmla="*/ 975115 h 975115"/>
              <a:gd name="connsiteX3" fmla="*/ 9138101 w 9138101"/>
              <a:gd name="connsiteY3" fmla="*/ 172803 h 975115"/>
              <a:gd name="connsiteX4" fmla="*/ 0 w 9138101"/>
              <a:gd name="connsiteY4" fmla="*/ 715543 h 97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101" h="975115">
                <a:moveTo>
                  <a:pt x="0" y="715543"/>
                </a:moveTo>
                <a:lnTo>
                  <a:pt x="0" y="975115"/>
                </a:lnTo>
                <a:lnTo>
                  <a:pt x="9138101" y="975115"/>
                </a:lnTo>
                <a:lnTo>
                  <a:pt x="9138101" y="172803"/>
                </a:lnTo>
                <a:cubicBezTo>
                  <a:pt x="6252333" y="-230319"/>
                  <a:pt x="4112834" y="121675"/>
                  <a:pt x="0" y="7155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upp 81"/>
          <p:cNvGrpSpPr/>
          <p:nvPr/>
        </p:nvGrpSpPr>
        <p:grpSpPr>
          <a:xfrm>
            <a:off x="7233746" y="4603198"/>
            <a:ext cx="1573200" cy="266400"/>
            <a:chOff x="420688" y="4459288"/>
            <a:chExt cx="2014537" cy="341312"/>
          </a:xfrm>
        </p:grpSpPr>
        <p:sp>
          <p:nvSpPr>
            <p:cNvPr id="46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solidFill>
              <a:srgbClr val="00B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solidFill>
              <a:srgbClr val="F9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3" name="Frihandsfigur 82"/>
          <p:cNvSpPr/>
          <p:nvPr/>
        </p:nvSpPr>
        <p:spPr>
          <a:xfrm>
            <a:off x="6531046" y="640257"/>
            <a:ext cx="2178809" cy="2020223"/>
          </a:xfrm>
          <a:custGeom>
            <a:avLst/>
            <a:gdLst>
              <a:gd name="connsiteX0" fmla="*/ 349954 w 2178809"/>
              <a:gd name="connsiteY0" fmla="*/ 0 h 2020223"/>
              <a:gd name="connsiteX1" fmla="*/ 2055094 w 2178809"/>
              <a:gd name="connsiteY1" fmla="*/ 0 h 2020223"/>
              <a:gd name="connsiteX2" fmla="*/ 2178809 w 2178809"/>
              <a:gd name="connsiteY2" fmla="*/ 123715 h 2020223"/>
              <a:gd name="connsiteX3" fmla="*/ 2178809 w 2178809"/>
              <a:gd name="connsiteY3" fmla="*/ 1896508 h 2020223"/>
              <a:gd name="connsiteX4" fmla="*/ 2055094 w 2178809"/>
              <a:gd name="connsiteY4" fmla="*/ 2020223 h 2020223"/>
              <a:gd name="connsiteX5" fmla="*/ 349954 w 2178809"/>
              <a:gd name="connsiteY5" fmla="*/ 2020223 h 2020223"/>
              <a:gd name="connsiteX6" fmla="*/ 226239 w 2178809"/>
              <a:gd name="connsiteY6" fmla="*/ 1896508 h 2020223"/>
              <a:gd name="connsiteX7" fmla="*/ 226239 w 2178809"/>
              <a:gd name="connsiteY7" fmla="*/ 510668 h 2020223"/>
              <a:gd name="connsiteX8" fmla="*/ 8187 w 2178809"/>
              <a:gd name="connsiteY8" fmla="*/ 379292 h 2020223"/>
              <a:gd name="connsiteX9" fmla="*/ 8187 w 2178809"/>
              <a:gd name="connsiteY9" fmla="*/ 339760 h 2020223"/>
              <a:gd name="connsiteX10" fmla="*/ 187647 w 2178809"/>
              <a:gd name="connsiteY10" fmla="*/ 242502 h 2020223"/>
              <a:gd name="connsiteX11" fmla="*/ 226239 w 2178809"/>
              <a:gd name="connsiteY11" fmla="*/ 222109 h 2020223"/>
              <a:gd name="connsiteX12" fmla="*/ 226239 w 2178809"/>
              <a:gd name="connsiteY12" fmla="*/ 123715 h 2020223"/>
              <a:gd name="connsiteX13" fmla="*/ 349954 w 2178809"/>
              <a:gd name="connsiteY13" fmla="*/ 0 h 202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78809" h="2020223">
                <a:moveTo>
                  <a:pt x="349954" y="0"/>
                </a:moveTo>
                <a:lnTo>
                  <a:pt x="2055094" y="0"/>
                </a:lnTo>
                <a:cubicBezTo>
                  <a:pt x="2123420" y="0"/>
                  <a:pt x="2178809" y="55389"/>
                  <a:pt x="2178809" y="123715"/>
                </a:cubicBezTo>
                <a:lnTo>
                  <a:pt x="2178809" y="1896508"/>
                </a:lnTo>
                <a:cubicBezTo>
                  <a:pt x="2178809" y="1964834"/>
                  <a:pt x="2123420" y="2020223"/>
                  <a:pt x="2055094" y="2020223"/>
                </a:cubicBezTo>
                <a:lnTo>
                  <a:pt x="349954" y="2020223"/>
                </a:lnTo>
                <a:cubicBezTo>
                  <a:pt x="281628" y="2020223"/>
                  <a:pt x="226239" y="1964834"/>
                  <a:pt x="226239" y="1896508"/>
                </a:cubicBezTo>
                <a:lnTo>
                  <a:pt x="226239" y="510668"/>
                </a:lnTo>
                <a:lnTo>
                  <a:pt x="8187" y="379292"/>
                </a:lnTo>
                <a:cubicBezTo>
                  <a:pt x="-2730" y="368376"/>
                  <a:pt x="-2730" y="350677"/>
                  <a:pt x="8187" y="339760"/>
                </a:cubicBezTo>
                <a:cubicBezTo>
                  <a:pt x="62387" y="310249"/>
                  <a:pt x="134444" y="270954"/>
                  <a:pt x="187647" y="242502"/>
                </a:cubicBezTo>
                <a:lnTo>
                  <a:pt x="226239" y="222109"/>
                </a:lnTo>
                <a:lnTo>
                  <a:pt x="226239" y="123715"/>
                </a:lnTo>
                <a:cubicBezTo>
                  <a:pt x="226239" y="55389"/>
                  <a:pt x="281628" y="0"/>
                  <a:pt x="349954" y="0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wrap="square" lIns="72000" tIns="72000" rIns="0" bIns="0" rtlCol="0" anchor="t">
            <a:noAutofit/>
          </a:bodyPr>
          <a:lstStyle/>
          <a:p>
            <a:pPr lvl="0">
              <a:lnSpc>
                <a:spcPct val="50000"/>
              </a:lnSpc>
              <a:defRPr/>
            </a:pPr>
            <a:endParaRPr lang="sv-SE" b="1" kern="0" spc="-15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80" name="Platshållare för innehåll 2"/>
          <p:cNvSpPr txBox="1">
            <a:spLocks/>
          </p:cNvSpPr>
          <p:nvPr/>
        </p:nvSpPr>
        <p:spPr>
          <a:xfrm>
            <a:off x="6879824" y="1510754"/>
            <a:ext cx="1902873" cy="11361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358775" indent="-358775" algn="l" defTabSz="914400" rtl="0" eaLnBrk="1" latinLnBrk="0" hangingPunct="1">
              <a:spcBef>
                <a:spcPts val="1200"/>
              </a:spcBef>
              <a:buFontTx/>
              <a:buBlip>
                <a:blip r:embed="rId4"/>
              </a:buBlip>
              <a:tabLst/>
              <a:defRPr lang="sv-SE" sz="1600" kern="1200">
                <a:solidFill>
                  <a:srgbClr val="0083A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1338" indent="-180000" algn="l" defTabSz="914400" rtl="0" eaLnBrk="1" latinLnBrk="0" hangingPunct="1">
              <a:spcBef>
                <a:spcPts val="200"/>
              </a:spcBef>
              <a:buFont typeface="Arial" pitchFamily="34" charset="0"/>
              <a:buChar char="–"/>
              <a:defRPr lang="sv-SE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sv-SE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sv-SE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6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r>
              <a:rPr lang="sv-SE" sz="1800" dirty="0" smtClean="0">
                <a:latin typeface="Calibri" panose="020F0502020204030204" pitchFamily="34" charset="0"/>
              </a:rPr>
              <a:t>Bank giro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sv-SE" sz="1800" dirty="0" smtClean="0">
                <a:latin typeface="Calibri" panose="020F0502020204030204" pitchFamily="34" charset="0"/>
              </a:rPr>
              <a:t>OCR </a:t>
            </a:r>
            <a:r>
              <a:rPr lang="sv-SE" sz="1800" dirty="0" err="1" smtClean="0">
                <a:latin typeface="Calibri" panose="020F0502020204030204" pitchFamily="34" charset="0"/>
              </a:rPr>
              <a:t>number</a:t>
            </a:r>
            <a:endParaRPr lang="sv-SE" sz="1800" dirty="0" smtClean="0">
              <a:latin typeface="Calibri" panose="020F0502020204030204" pitchFamily="34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sv-SE" sz="1800" dirty="0" err="1" smtClean="0">
                <a:latin typeface="Calibri" panose="020F0502020204030204" pitchFamily="34" charset="0"/>
              </a:rPr>
              <a:t>Invoice</a:t>
            </a:r>
            <a:r>
              <a:rPr lang="sv-SE" sz="1800" dirty="0" smtClean="0">
                <a:latin typeface="Calibri" panose="020F0502020204030204" pitchFamily="34" charset="0"/>
              </a:rPr>
              <a:t> date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sv-SE" sz="1800" dirty="0" err="1" smtClean="0">
                <a:latin typeface="Calibri" panose="020F0502020204030204" pitchFamily="34" charset="0"/>
              </a:rPr>
              <a:t>Customer</a:t>
            </a:r>
            <a:r>
              <a:rPr lang="sv-SE" sz="1800" dirty="0" smtClean="0">
                <a:latin typeface="Calibri" panose="020F0502020204030204" pitchFamily="34" charset="0"/>
              </a:rPr>
              <a:t> </a:t>
            </a:r>
            <a:r>
              <a:rPr lang="sv-SE" sz="1800" dirty="0" err="1" smtClean="0">
                <a:latin typeface="Calibri" panose="020F0502020204030204" pitchFamily="34" charset="0"/>
              </a:rPr>
              <a:t>number</a:t>
            </a:r>
            <a:endParaRPr lang="sv-SE" sz="1800" dirty="0">
              <a:latin typeface="Calibri" panose="020F0502020204030204" pitchFamily="34" charset="0"/>
            </a:endParaRPr>
          </a:p>
        </p:txBody>
      </p:sp>
      <p:sp>
        <p:nvSpPr>
          <p:cNvPr id="81" name="Platshållare för innehåll 2"/>
          <p:cNvSpPr txBox="1">
            <a:spLocks/>
          </p:cNvSpPr>
          <p:nvPr/>
        </p:nvSpPr>
        <p:spPr>
          <a:xfrm>
            <a:off x="6879824" y="756184"/>
            <a:ext cx="1796964" cy="4887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8775" indent="-358775" algn="l" defTabSz="914400" rtl="0" eaLnBrk="1" latinLnBrk="0" hangingPunct="1">
              <a:spcBef>
                <a:spcPts val="1200"/>
              </a:spcBef>
              <a:buFontTx/>
              <a:buBlip>
                <a:blip r:embed="rId4"/>
              </a:buBlip>
              <a:tabLst/>
              <a:defRPr lang="sv-SE" sz="1600" kern="1200">
                <a:solidFill>
                  <a:srgbClr val="0083A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1338" indent="-180000" algn="l" defTabSz="914400" rtl="0" eaLnBrk="1" latinLnBrk="0" hangingPunct="1">
              <a:spcBef>
                <a:spcPts val="200"/>
              </a:spcBef>
              <a:buFont typeface="Arial" pitchFamily="34" charset="0"/>
              <a:buChar char="–"/>
              <a:defRPr lang="sv-SE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sv-SE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sv-SE" sz="1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6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00"/>
              </a:lnSpc>
              <a:buFontTx/>
              <a:buNone/>
            </a:pPr>
            <a:r>
              <a:rPr lang="sv-SE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ADDITIONAL BASIC INFORMATION:</a:t>
            </a:r>
            <a:endParaRPr lang="sv-SE" sz="1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Rubrik 1"/>
          <p:cNvSpPr>
            <a:spLocks noGrp="1"/>
          </p:cNvSpPr>
          <p:nvPr>
            <p:ph type="title"/>
          </p:nvPr>
        </p:nvSpPr>
        <p:spPr>
          <a:xfrm>
            <a:off x="65947" y="630759"/>
            <a:ext cx="2257209" cy="1503281"/>
          </a:xfrm>
        </p:spPr>
        <p:txBody>
          <a:bodyPr>
            <a:noAutofit/>
          </a:bodyPr>
          <a:lstStyle/>
          <a:p>
            <a:pPr algn="r">
              <a:lnSpc>
                <a:spcPts val="2000"/>
              </a:lnSpc>
            </a:pPr>
            <a: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Front page</a:t>
            </a:r>
            <a:b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aims</a:t>
            </a:r>
            <a: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to </a:t>
            </a:r>
            <a:r>
              <a:rPr lang="sv-SE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give</a:t>
            </a:r>
            <a:r>
              <a:rPr lang="sv-SE" sz="2000" b="1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sv-SE" sz="20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an </a:t>
            </a:r>
            <a:r>
              <a:rPr lang="sv-SE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easy</a:t>
            </a:r>
            <a: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sv-SE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understandable</a:t>
            </a:r>
            <a: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v-SE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overview</a:t>
            </a:r>
            <a: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v-SE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</a:t>
            </a:r>
            <a:r>
              <a:rPr lang="sv-SE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invoice</a:t>
            </a:r>
            <a:endParaRPr lang="sv-SE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6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0" grpId="0"/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83" y="4"/>
            <a:ext cx="9144001" cy="5065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0" name="Bildobjekt 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16"/>
          <a:stretch/>
        </p:blipFill>
        <p:spPr>
          <a:xfrm>
            <a:off x="2456662" y="630759"/>
            <a:ext cx="4218255" cy="4169842"/>
          </a:xfrm>
          <a:prstGeom prst="rect">
            <a:avLst/>
          </a:prstGeom>
          <a:ln>
            <a:noFill/>
          </a:ln>
        </p:spPr>
      </p:pic>
      <p:grpSp>
        <p:nvGrpSpPr>
          <p:cNvPr id="5" name="Grupp 23"/>
          <p:cNvGrpSpPr/>
          <p:nvPr/>
        </p:nvGrpSpPr>
        <p:grpSpPr>
          <a:xfrm>
            <a:off x="7234566" y="4603133"/>
            <a:ext cx="1572798" cy="266471"/>
            <a:chOff x="420688" y="4459288"/>
            <a:chExt cx="2014537" cy="341312"/>
          </a:xfrm>
          <a:solidFill>
            <a:schemeClr val="bg1"/>
          </a:solidFill>
        </p:grpSpPr>
        <p:sp>
          <p:nvSpPr>
            <p:cNvPr id="6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4" name="Frihandsfigur 43"/>
          <p:cNvSpPr/>
          <p:nvPr/>
        </p:nvSpPr>
        <p:spPr>
          <a:xfrm>
            <a:off x="-7143" y="4168385"/>
            <a:ext cx="9151144" cy="975115"/>
          </a:xfrm>
          <a:custGeom>
            <a:avLst/>
            <a:gdLst>
              <a:gd name="connsiteX0" fmla="*/ 0 w 9138101"/>
              <a:gd name="connsiteY0" fmla="*/ 542740 h 802312"/>
              <a:gd name="connsiteX1" fmla="*/ 0 w 9138101"/>
              <a:gd name="connsiteY1" fmla="*/ 802312 h 802312"/>
              <a:gd name="connsiteX2" fmla="*/ 9138101 w 9138101"/>
              <a:gd name="connsiteY2" fmla="*/ 802312 h 802312"/>
              <a:gd name="connsiteX3" fmla="*/ 9138101 w 9138101"/>
              <a:gd name="connsiteY3" fmla="*/ 0 h 802312"/>
              <a:gd name="connsiteX4" fmla="*/ 0 w 9138101"/>
              <a:gd name="connsiteY4" fmla="*/ 542740 h 802312"/>
              <a:gd name="connsiteX0" fmla="*/ 0 w 9138101"/>
              <a:gd name="connsiteY0" fmla="*/ 545644 h 805216"/>
              <a:gd name="connsiteX1" fmla="*/ 0 w 9138101"/>
              <a:gd name="connsiteY1" fmla="*/ 805216 h 805216"/>
              <a:gd name="connsiteX2" fmla="*/ 9138101 w 9138101"/>
              <a:gd name="connsiteY2" fmla="*/ 805216 h 805216"/>
              <a:gd name="connsiteX3" fmla="*/ 9138101 w 9138101"/>
              <a:gd name="connsiteY3" fmla="*/ 2904 h 805216"/>
              <a:gd name="connsiteX4" fmla="*/ 0 w 9138101"/>
              <a:gd name="connsiteY4" fmla="*/ 545644 h 805216"/>
              <a:gd name="connsiteX0" fmla="*/ 0 w 9138101"/>
              <a:gd name="connsiteY0" fmla="*/ 551633 h 811205"/>
              <a:gd name="connsiteX1" fmla="*/ 0 w 9138101"/>
              <a:gd name="connsiteY1" fmla="*/ 811205 h 811205"/>
              <a:gd name="connsiteX2" fmla="*/ 9138101 w 9138101"/>
              <a:gd name="connsiteY2" fmla="*/ 811205 h 811205"/>
              <a:gd name="connsiteX3" fmla="*/ 9138101 w 9138101"/>
              <a:gd name="connsiteY3" fmla="*/ 8893 h 811205"/>
              <a:gd name="connsiteX4" fmla="*/ 0 w 9138101"/>
              <a:gd name="connsiteY4" fmla="*/ 551633 h 811205"/>
              <a:gd name="connsiteX0" fmla="*/ 0 w 9138101"/>
              <a:gd name="connsiteY0" fmla="*/ 696344 h 955916"/>
              <a:gd name="connsiteX1" fmla="*/ 0 w 9138101"/>
              <a:gd name="connsiteY1" fmla="*/ 955916 h 955916"/>
              <a:gd name="connsiteX2" fmla="*/ 9138101 w 9138101"/>
              <a:gd name="connsiteY2" fmla="*/ 955916 h 955916"/>
              <a:gd name="connsiteX3" fmla="*/ 9138101 w 9138101"/>
              <a:gd name="connsiteY3" fmla="*/ 153604 h 955916"/>
              <a:gd name="connsiteX4" fmla="*/ 0 w 9138101"/>
              <a:gd name="connsiteY4" fmla="*/ 696344 h 955916"/>
              <a:gd name="connsiteX0" fmla="*/ 0 w 9138101"/>
              <a:gd name="connsiteY0" fmla="*/ 715543 h 975115"/>
              <a:gd name="connsiteX1" fmla="*/ 0 w 9138101"/>
              <a:gd name="connsiteY1" fmla="*/ 975115 h 975115"/>
              <a:gd name="connsiteX2" fmla="*/ 9138101 w 9138101"/>
              <a:gd name="connsiteY2" fmla="*/ 975115 h 975115"/>
              <a:gd name="connsiteX3" fmla="*/ 9138101 w 9138101"/>
              <a:gd name="connsiteY3" fmla="*/ 172803 h 975115"/>
              <a:gd name="connsiteX4" fmla="*/ 0 w 9138101"/>
              <a:gd name="connsiteY4" fmla="*/ 715543 h 97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101" h="975115">
                <a:moveTo>
                  <a:pt x="0" y="715543"/>
                </a:moveTo>
                <a:lnTo>
                  <a:pt x="0" y="975115"/>
                </a:lnTo>
                <a:lnTo>
                  <a:pt x="9138101" y="975115"/>
                </a:lnTo>
                <a:lnTo>
                  <a:pt x="9138101" y="172803"/>
                </a:lnTo>
                <a:cubicBezTo>
                  <a:pt x="6252333" y="-230319"/>
                  <a:pt x="4112834" y="121675"/>
                  <a:pt x="0" y="7155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upp 81"/>
          <p:cNvGrpSpPr/>
          <p:nvPr/>
        </p:nvGrpSpPr>
        <p:grpSpPr>
          <a:xfrm>
            <a:off x="7233746" y="4603198"/>
            <a:ext cx="1573200" cy="266400"/>
            <a:chOff x="420688" y="4459288"/>
            <a:chExt cx="2014537" cy="341312"/>
          </a:xfrm>
        </p:grpSpPr>
        <p:sp>
          <p:nvSpPr>
            <p:cNvPr id="46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solidFill>
              <a:srgbClr val="00B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solidFill>
              <a:srgbClr val="F9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8" name="Rubrik 1"/>
          <p:cNvSpPr>
            <a:spLocks noGrp="1"/>
          </p:cNvSpPr>
          <p:nvPr>
            <p:ph type="title"/>
          </p:nvPr>
        </p:nvSpPr>
        <p:spPr>
          <a:xfrm>
            <a:off x="65947" y="630759"/>
            <a:ext cx="2257209" cy="1503281"/>
          </a:xfrm>
        </p:spPr>
        <p:txBody>
          <a:bodyPr>
            <a:noAutofit/>
          </a:bodyPr>
          <a:lstStyle/>
          <a:p>
            <a:pPr algn="r">
              <a:lnSpc>
                <a:spcPts val="2000"/>
              </a:lnSpc>
            </a:pPr>
            <a: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Second page</a:t>
            </a:r>
            <a:b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aims</a:t>
            </a:r>
            <a: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to </a:t>
            </a:r>
            <a:r>
              <a:rPr lang="sv-SE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satisfy</a:t>
            </a:r>
            <a: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v-SE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customers</a:t>
            </a:r>
            <a: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sv-SE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pay</a:t>
            </a:r>
            <a: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attention </a:t>
            </a:r>
            <a:b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to </a:t>
            </a:r>
            <a:r>
              <a:rPr lang="sv-SE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detail</a:t>
            </a:r>
            <a:endParaRPr lang="sv-SE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0" name="Grupp 19"/>
          <p:cNvGrpSpPr/>
          <p:nvPr/>
        </p:nvGrpSpPr>
        <p:grpSpPr>
          <a:xfrm>
            <a:off x="3472884" y="809694"/>
            <a:ext cx="2804091" cy="597908"/>
            <a:chOff x="3472884" y="809694"/>
            <a:chExt cx="2804091" cy="597908"/>
          </a:xfrm>
        </p:grpSpPr>
        <p:sp>
          <p:nvSpPr>
            <p:cNvPr id="80" name="Rektangel med rundade hörn 4"/>
            <p:cNvSpPr/>
            <p:nvPr/>
          </p:nvSpPr>
          <p:spPr>
            <a:xfrm rot="18900000">
              <a:off x="3735056" y="1134741"/>
              <a:ext cx="281070" cy="272861"/>
            </a:xfrm>
            <a:custGeom>
              <a:avLst/>
              <a:gdLst>
                <a:gd name="connsiteX0" fmla="*/ 0 w 517675"/>
                <a:gd name="connsiteY0" fmla="*/ 47543 h 517675"/>
                <a:gd name="connsiteX1" fmla="*/ 47543 w 517675"/>
                <a:gd name="connsiteY1" fmla="*/ 0 h 517675"/>
                <a:gd name="connsiteX2" fmla="*/ 470132 w 517675"/>
                <a:gd name="connsiteY2" fmla="*/ 0 h 517675"/>
                <a:gd name="connsiteX3" fmla="*/ 517675 w 517675"/>
                <a:gd name="connsiteY3" fmla="*/ 47543 h 517675"/>
                <a:gd name="connsiteX4" fmla="*/ 517675 w 517675"/>
                <a:gd name="connsiteY4" fmla="*/ 470132 h 517675"/>
                <a:gd name="connsiteX5" fmla="*/ 470132 w 517675"/>
                <a:gd name="connsiteY5" fmla="*/ 517675 h 517675"/>
                <a:gd name="connsiteX6" fmla="*/ 47543 w 517675"/>
                <a:gd name="connsiteY6" fmla="*/ 517675 h 517675"/>
                <a:gd name="connsiteX7" fmla="*/ 0 w 517675"/>
                <a:gd name="connsiteY7" fmla="*/ 470132 h 517675"/>
                <a:gd name="connsiteX8" fmla="*/ 0 w 517675"/>
                <a:gd name="connsiteY8" fmla="*/ 47543 h 517675"/>
                <a:gd name="connsiteX0" fmla="*/ 0 w 523646"/>
                <a:gd name="connsiteY0" fmla="*/ 47543 h 517675"/>
                <a:gd name="connsiteX1" fmla="*/ 47543 w 523646"/>
                <a:gd name="connsiteY1" fmla="*/ 0 h 517675"/>
                <a:gd name="connsiteX2" fmla="*/ 470132 w 523646"/>
                <a:gd name="connsiteY2" fmla="*/ 0 h 517675"/>
                <a:gd name="connsiteX3" fmla="*/ 517675 w 523646"/>
                <a:gd name="connsiteY3" fmla="*/ 470132 h 517675"/>
                <a:gd name="connsiteX4" fmla="*/ 470132 w 523646"/>
                <a:gd name="connsiteY4" fmla="*/ 517675 h 517675"/>
                <a:gd name="connsiteX5" fmla="*/ 47543 w 523646"/>
                <a:gd name="connsiteY5" fmla="*/ 517675 h 517675"/>
                <a:gd name="connsiteX6" fmla="*/ 0 w 523646"/>
                <a:gd name="connsiteY6" fmla="*/ 470132 h 517675"/>
                <a:gd name="connsiteX7" fmla="*/ 0 w 523646"/>
                <a:gd name="connsiteY7" fmla="*/ 47543 h 517675"/>
                <a:gd name="connsiteX0" fmla="*/ 0 w 517675"/>
                <a:gd name="connsiteY0" fmla="*/ 47543 h 517675"/>
                <a:gd name="connsiteX1" fmla="*/ 47543 w 517675"/>
                <a:gd name="connsiteY1" fmla="*/ 0 h 517675"/>
                <a:gd name="connsiteX2" fmla="*/ 517675 w 517675"/>
                <a:gd name="connsiteY2" fmla="*/ 470132 h 517675"/>
                <a:gd name="connsiteX3" fmla="*/ 470132 w 517675"/>
                <a:gd name="connsiteY3" fmla="*/ 517675 h 517675"/>
                <a:gd name="connsiteX4" fmla="*/ 47543 w 517675"/>
                <a:gd name="connsiteY4" fmla="*/ 517675 h 517675"/>
                <a:gd name="connsiteX5" fmla="*/ 0 w 517675"/>
                <a:gd name="connsiteY5" fmla="*/ 470132 h 517675"/>
                <a:gd name="connsiteX6" fmla="*/ 0 w 517675"/>
                <a:gd name="connsiteY6" fmla="*/ 47543 h 517675"/>
                <a:gd name="connsiteX0" fmla="*/ 0 w 517675"/>
                <a:gd name="connsiteY0" fmla="*/ 12779 h 482911"/>
                <a:gd name="connsiteX1" fmla="*/ 99108 w 517675"/>
                <a:gd name="connsiteY1" fmla="*/ 8867 h 482911"/>
                <a:gd name="connsiteX2" fmla="*/ 517675 w 517675"/>
                <a:gd name="connsiteY2" fmla="*/ 435368 h 482911"/>
                <a:gd name="connsiteX3" fmla="*/ 470132 w 517675"/>
                <a:gd name="connsiteY3" fmla="*/ 482911 h 482911"/>
                <a:gd name="connsiteX4" fmla="*/ 47543 w 517675"/>
                <a:gd name="connsiteY4" fmla="*/ 482911 h 482911"/>
                <a:gd name="connsiteX5" fmla="*/ 0 w 517675"/>
                <a:gd name="connsiteY5" fmla="*/ 435368 h 482911"/>
                <a:gd name="connsiteX6" fmla="*/ 0 w 517675"/>
                <a:gd name="connsiteY6" fmla="*/ 12779 h 482911"/>
                <a:gd name="connsiteX0" fmla="*/ 39666 w 517675"/>
                <a:gd name="connsiteY0" fmla="*/ 43577 h 474043"/>
                <a:gd name="connsiteX1" fmla="*/ 99108 w 517675"/>
                <a:gd name="connsiteY1" fmla="*/ -1 h 474043"/>
                <a:gd name="connsiteX2" fmla="*/ 517675 w 517675"/>
                <a:gd name="connsiteY2" fmla="*/ 426500 h 474043"/>
                <a:gd name="connsiteX3" fmla="*/ 470132 w 517675"/>
                <a:gd name="connsiteY3" fmla="*/ 474043 h 474043"/>
                <a:gd name="connsiteX4" fmla="*/ 47543 w 517675"/>
                <a:gd name="connsiteY4" fmla="*/ 474043 h 474043"/>
                <a:gd name="connsiteX5" fmla="*/ 0 w 517675"/>
                <a:gd name="connsiteY5" fmla="*/ 426500 h 474043"/>
                <a:gd name="connsiteX6" fmla="*/ 39666 w 517675"/>
                <a:gd name="connsiteY6" fmla="*/ 43577 h 474043"/>
                <a:gd name="connsiteX0" fmla="*/ 39666 w 517675"/>
                <a:gd name="connsiteY0" fmla="*/ 83129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39666 w 517675"/>
                <a:gd name="connsiteY6" fmla="*/ 83129 h 513595"/>
                <a:gd name="connsiteX0" fmla="*/ 154361 w 517675"/>
                <a:gd name="connsiteY0" fmla="*/ 110814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54361 w 517675"/>
                <a:gd name="connsiteY6" fmla="*/ 110814 h 513595"/>
                <a:gd name="connsiteX0" fmla="*/ 118767 w 517675"/>
                <a:gd name="connsiteY0" fmla="*/ 63353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18767 w 517675"/>
                <a:gd name="connsiteY6" fmla="*/ 63353 h 513595"/>
                <a:gd name="connsiteX0" fmla="*/ 118767 w 517675"/>
                <a:gd name="connsiteY0" fmla="*/ 63353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18767 w 517675"/>
                <a:gd name="connsiteY6" fmla="*/ 63353 h 513595"/>
                <a:gd name="connsiteX0" fmla="*/ 231485 w 517675"/>
                <a:gd name="connsiteY0" fmla="*/ 168161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231485 w 517675"/>
                <a:gd name="connsiteY6" fmla="*/ 168161 h 513595"/>
                <a:gd name="connsiteX0" fmla="*/ 116789 w 517675"/>
                <a:gd name="connsiteY0" fmla="*/ 61375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16789 w 517675"/>
                <a:gd name="connsiteY6" fmla="*/ 61375 h 513595"/>
                <a:gd name="connsiteX0" fmla="*/ 116789 w 517675"/>
                <a:gd name="connsiteY0" fmla="*/ 47616 h 499836"/>
                <a:gd name="connsiteX1" fmla="*/ 160411 w 517675"/>
                <a:gd name="connsiteY1" fmla="*/ 7993 h 499836"/>
                <a:gd name="connsiteX2" fmla="*/ 517675 w 517675"/>
                <a:gd name="connsiteY2" fmla="*/ 452293 h 499836"/>
                <a:gd name="connsiteX3" fmla="*/ 470132 w 517675"/>
                <a:gd name="connsiteY3" fmla="*/ 499836 h 499836"/>
                <a:gd name="connsiteX4" fmla="*/ 47543 w 517675"/>
                <a:gd name="connsiteY4" fmla="*/ 499836 h 499836"/>
                <a:gd name="connsiteX5" fmla="*/ 0 w 517675"/>
                <a:gd name="connsiteY5" fmla="*/ 452293 h 499836"/>
                <a:gd name="connsiteX6" fmla="*/ 116789 w 517675"/>
                <a:gd name="connsiteY6" fmla="*/ 47616 h 499836"/>
                <a:gd name="connsiteX0" fmla="*/ 116789 w 517675"/>
                <a:gd name="connsiteY0" fmla="*/ 111864 h 564084"/>
                <a:gd name="connsiteX1" fmla="*/ 160411 w 517675"/>
                <a:gd name="connsiteY1" fmla="*/ 72241 h 564084"/>
                <a:gd name="connsiteX2" fmla="*/ 517675 w 517675"/>
                <a:gd name="connsiteY2" fmla="*/ 516541 h 564084"/>
                <a:gd name="connsiteX3" fmla="*/ 470132 w 517675"/>
                <a:gd name="connsiteY3" fmla="*/ 564084 h 564084"/>
                <a:gd name="connsiteX4" fmla="*/ 47543 w 517675"/>
                <a:gd name="connsiteY4" fmla="*/ 564084 h 564084"/>
                <a:gd name="connsiteX5" fmla="*/ 0 w 517675"/>
                <a:gd name="connsiteY5" fmla="*/ 516541 h 564084"/>
                <a:gd name="connsiteX6" fmla="*/ 116789 w 517675"/>
                <a:gd name="connsiteY6" fmla="*/ 111864 h 564084"/>
                <a:gd name="connsiteX0" fmla="*/ 116789 w 517675"/>
                <a:gd name="connsiteY0" fmla="*/ 59746 h 511966"/>
                <a:gd name="connsiteX1" fmla="*/ 160411 w 517675"/>
                <a:gd name="connsiteY1" fmla="*/ 20123 h 511966"/>
                <a:gd name="connsiteX2" fmla="*/ 517675 w 517675"/>
                <a:gd name="connsiteY2" fmla="*/ 464423 h 511966"/>
                <a:gd name="connsiteX3" fmla="*/ 470132 w 517675"/>
                <a:gd name="connsiteY3" fmla="*/ 511966 h 511966"/>
                <a:gd name="connsiteX4" fmla="*/ 47543 w 517675"/>
                <a:gd name="connsiteY4" fmla="*/ 511966 h 511966"/>
                <a:gd name="connsiteX5" fmla="*/ 0 w 517675"/>
                <a:gd name="connsiteY5" fmla="*/ 464423 h 511966"/>
                <a:gd name="connsiteX6" fmla="*/ 116789 w 517675"/>
                <a:gd name="connsiteY6" fmla="*/ 59746 h 511966"/>
                <a:gd name="connsiteX0" fmla="*/ 116789 w 517675"/>
                <a:gd name="connsiteY0" fmla="*/ 34359 h 486579"/>
                <a:gd name="connsiteX1" fmla="*/ 176232 w 517675"/>
                <a:gd name="connsiteY1" fmla="*/ 42196 h 486579"/>
                <a:gd name="connsiteX2" fmla="*/ 517675 w 517675"/>
                <a:gd name="connsiteY2" fmla="*/ 439036 h 486579"/>
                <a:gd name="connsiteX3" fmla="*/ 470132 w 517675"/>
                <a:gd name="connsiteY3" fmla="*/ 486579 h 486579"/>
                <a:gd name="connsiteX4" fmla="*/ 47543 w 517675"/>
                <a:gd name="connsiteY4" fmla="*/ 486579 h 486579"/>
                <a:gd name="connsiteX5" fmla="*/ 0 w 517675"/>
                <a:gd name="connsiteY5" fmla="*/ 439036 h 486579"/>
                <a:gd name="connsiteX6" fmla="*/ 116789 w 517675"/>
                <a:gd name="connsiteY6" fmla="*/ 34359 h 486579"/>
                <a:gd name="connsiteX0" fmla="*/ 116789 w 517675"/>
                <a:gd name="connsiteY0" fmla="*/ 31335 h 483555"/>
                <a:gd name="connsiteX1" fmla="*/ 176232 w 517675"/>
                <a:gd name="connsiteY1" fmla="*/ 39172 h 483555"/>
                <a:gd name="connsiteX2" fmla="*/ 517675 w 517675"/>
                <a:gd name="connsiteY2" fmla="*/ 436012 h 483555"/>
                <a:gd name="connsiteX3" fmla="*/ 470132 w 517675"/>
                <a:gd name="connsiteY3" fmla="*/ 483555 h 483555"/>
                <a:gd name="connsiteX4" fmla="*/ 47543 w 517675"/>
                <a:gd name="connsiteY4" fmla="*/ 483555 h 483555"/>
                <a:gd name="connsiteX5" fmla="*/ 0 w 517675"/>
                <a:gd name="connsiteY5" fmla="*/ 436012 h 483555"/>
                <a:gd name="connsiteX6" fmla="*/ 116789 w 517675"/>
                <a:gd name="connsiteY6" fmla="*/ 31335 h 483555"/>
                <a:gd name="connsiteX0" fmla="*/ 116789 w 517675"/>
                <a:gd name="connsiteY0" fmla="*/ 0 h 452220"/>
                <a:gd name="connsiteX1" fmla="*/ 517675 w 517675"/>
                <a:gd name="connsiteY1" fmla="*/ 404677 h 452220"/>
                <a:gd name="connsiteX2" fmla="*/ 470132 w 517675"/>
                <a:gd name="connsiteY2" fmla="*/ 452220 h 452220"/>
                <a:gd name="connsiteX3" fmla="*/ 47543 w 517675"/>
                <a:gd name="connsiteY3" fmla="*/ 452220 h 452220"/>
                <a:gd name="connsiteX4" fmla="*/ 0 w 517675"/>
                <a:gd name="connsiteY4" fmla="*/ 404677 h 452220"/>
                <a:gd name="connsiteX5" fmla="*/ 116789 w 517675"/>
                <a:gd name="connsiteY5" fmla="*/ 0 h 452220"/>
                <a:gd name="connsiteX0" fmla="*/ 116789 w 470470"/>
                <a:gd name="connsiteY0" fmla="*/ 0 h 452220"/>
                <a:gd name="connsiteX1" fmla="*/ 470132 w 470470"/>
                <a:gd name="connsiteY1" fmla="*/ 452220 h 452220"/>
                <a:gd name="connsiteX2" fmla="*/ 47543 w 470470"/>
                <a:gd name="connsiteY2" fmla="*/ 452220 h 452220"/>
                <a:gd name="connsiteX3" fmla="*/ 0 w 470470"/>
                <a:gd name="connsiteY3" fmla="*/ 404677 h 452220"/>
                <a:gd name="connsiteX4" fmla="*/ 116789 w 470470"/>
                <a:gd name="connsiteY4" fmla="*/ 0 h 452220"/>
                <a:gd name="connsiteX0" fmla="*/ 116789 w 454666"/>
                <a:gd name="connsiteY0" fmla="*/ 785 h 453005"/>
                <a:gd name="connsiteX1" fmla="*/ 454312 w 454666"/>
                <a:gd name="connsiteY1" fmla="*/ 306670 h 453005"/>
                <a:gd name="connsiteX2" fmla="*/ 47543 w 454666"/>
                <a:gd name="connsiteY2" fmla="*/ 453005 h 453005"/>
                <a:gd name="connsiteX3" fmla="*/ 0 w 454666"/>
                <a:gd name="connsiteY3" fmla="*/ 405462 h 453005"/>
                <a:gd name="connsiteX4" fmla="*/ 116789 w 454666"/>
                <a:gd name="connsiteY4" fmla="*/ 785 h 453005"/>
                <a:gd name="connsiteX0" fmla="*/ 116789 w 478374"/>
                <a:gd name="connsiteY0" fmla="*/ 255 h 452475"/>
                <a:gd name="connsiteX1" fmla="*/ 478043 w 478374"/>
                <a:gd name="connsiteY1" fmla="*/ 345689 h 452475"/>
                <a:gd name="connsiteX2" fmla="*/ 47543 w 478374"/>
                <a:gd name="connsiteY2" fmla="*/ 452475 h 452475"/>
                <a:gd name="connsiteX3" fmla="*/ 0 w 478374"/>
                <a:gd name="connsiteY3" fmla="*/ 404932 h 452475"/>
                <a:gd name="connsiteX4" fmla="*/ 116789 w 478374"/>
                <a:gd name="connsiteY4" fmla="*/ 255 h 452475"/>
                <a:gd name="connsiteX0" fmla="*/ 166227 w 478439"/>
                <a:gd name="connsiteY0" fmla="*/ 210 h 513731"/>
                <a:gd name="connsiteX1" fmla="*/ 478043 w 478439"/>
                <a:gd name="connsiteY1" fmla="*/ 406945 h 513731"/>
                <a:gd name="connsiteX2" fmla="*/ 47543 w 478439"/>
                <a:gd name="connsiteY2" fmla="*/ 513731 h 513731"/>
                <a:gd name="connsiteX3" fmla="*/ 0 w 478439"/>
                <a:gd name="connsiteY3" fmla="*/ 466188 h 513731"/>
                <a:gd name="connsiteX4" fmla="*/ 166227 w 478439"/>
                <a:gd name="connsiteY4" fmla="*/ 210 h 513731"/>
                <a:gd name="connsiteX0" fmla="*/ 308607 w 478947"/>
                <a:gd name="connsiteY0" fmla="*/ 268 h 438644"/>
                <a:gd name="connsiteX1" fmla="*/ 478043 w 478947"/>
                <a:gd name="connsiteY1" fmla="*/ 331858 h 438644"/>
                <a:gd name="connsiteX2" fmla="*/ 47543 w 478947"/>
                <a:gd name="connsiteY2" fmla="*/ 438644 h 438644"/>
                <a:gd name="connsiteX3" fmla="*/ 0 w 478947"/>
                <a:gd name="connsiteY3" fmla="*/ 391101 h 438644"/>
                <a:gd name="connsiteX4" fmla="*/ 308607 w 478947"/>
                <a:gd name="connsiteY4" fmla="*/ 268 h 438644"/>
                <a:gd name="connsiteX0" fmla="*/ 308607 w 478730"/>
                <a:gd name="connsiteY0" fmla="*/ 17804 h 456180"/>
                <a:gd name="connsiteX1" fmla="*/ 478043 w 478730"/>
                <a:gd name="connsiteY1" fmla="*/ 349394 h 456180"/>
                <a:gd name="connsiteX2" fmla="*/ 47543 w 478730"/>
                <a:gd name="connsiteY2" fmla="*/ 456180 h 456180"/>
                <a:gd name="connsiteX3" fmla="*/ 0 w 478730"/>
                <a:gd name="connsiteY3" fmla="*/ 408637 h 456180"/>
                <a:gd name="connsiteX4" fmla="*/ 308607 w 478730"/>
                <a:gd name="connsiteY4" fmla="*/ 17804 h 456180"/>
                <a:gd name="connsiteX0" fmla="*/ 308607 w 478671"/>
                <a:gd name="connsiteY0" fmla="*/ 11988 h 450364"/>
                <a:gd name="connsiteX1" fmla="*/ 478043 w 478671"/>
                <a:gd name="connsiteY1" fmla="*/ 343578 h 450364"/>
                <a:gd name="connsiteX2" fmla="*/ 47543 w 478671"/>
                <a:gd name="connsiteY2" fmla="*/ 450364 h 450364"/>
                <a:gd name="connsiteX3" fmla="*/ 0 w 478671"/>
                <a:gd name="connsiteY3" fmla="*/ 402821 h 450364"/>
                <a:gd name="connsiteX4" fmla="*/ 308607 w 478671"/>
                <a:gd name="connsiteY4" fmla="*/ 11988 h 450364"/>
                <a:gd name="connsiteX0" fmla="*/ 124698 w 478334"/>
                <a:gd name="connsiteY0" fmla="*/ 11694 h 459958"/>
                <a:gd name="connsiteX1" fmla="*/ 478043 w 478334"/>
                <a:gd name="connsiteY1" fmla="*/ 353172 h 459958"/>
                <a:gd name="connsiteX2" fmla="*/ 47543 w 478334"/>
                <a:gd name="connsiteY2" fmla="*/ 459958 h 459958"/>
                <a:gd name="connsiteX3" fmla="*/ 0 w 478334"/>
                <a:gd name="connsiteY3" fmla="*/ 412415 h 459958"/>
                <a:gd name="connsiteX4" fmla="*/ 124698 w 478334"/>
                <a:gd name="connsiteY4" fmla="*/ 11694 h 459958"/>
                <a:gd name="connsiteX0" fmla="*/ 124698 w 478332"/>
                <a:gd name="connsiteY0" fmla="*/ 14205 h 462469"/>
                <a:gd name="connsiteX1" fmla="*/ 478043 w 478332"/>
                <a:gd name="connsiteY1" fmla="*/ 355683 h 462469"/>
                <a:gd name="connsiteX2" fmla="*/ 47543 w 478332"/>
                <a:gd name="connsiteY2" fmla="*/ 462469 h 462469"/>
                <a:gd name="connsiteX3" fmla="*/ 0 w 478332"/>
                <a:gd name="connsiteY3" fmla="*/ 414926 h 462469"/>
                <a:gd name="connsiteX4" fmla="*/ 124698 w 478332"/>
                <a:gd name="connsiteY4" fmla="*/ 14205 h 462469"/>
                <a:gd name="connsiteX0" fmla="*/ 182046 w 478390"/>
                <a:gd name="connsiteY0" fmla="*/ 17178 h 392273"/>
                <a:gd name="connsiteX1" fmla="*/ 478043 w 478390"/>
                <a:gd name="connsiteY1" fmla="*/ 285487 h 392273"/>
                <a:gd name="connsiteX2" fmla="*/ 47543 w 478390"/>
                <a:gd name="connsiteY2" fmla="*/ 392273 h 392273"/>
                <a:gd name="connsiteX3" fmla="*/ 0 w 478390"/>
                <a:gd name="connsiteY3" fmla="*/ 344730 h 392273"/>
                <a:gd name="connsiteX4" fmla="*/ 182046 w 478390"/>
                <a:gd name="connsiteY4" fmla="*/ 17178 h 392273"/>
                <a:gd name="connsiteX0" fmla="*/ 124697 w 478332"/>
                <a:gd name="connsiteY0" fmla="*/ 14205 h 462467"/>
                <a:gd name="connsiteX1" fmla="*/ 478043 w 478332"/>
                <a:gd name="connsiteY1" fmla="*/ 355681 h 462467"/>
                <a:gd name="connsiteX2" fmla="*/ 47543 w 478332"/>
                <a:gd name="connsiteY2" fmla="*/ 462467 h 462467"/>
                <a:gd name="connsiteX3" fmla="*/ 0 w 478332"/>
                <a:gd name="connsiteY3" fmla="*/ 414924 h 462467"/>
                <a:gd name="connsiteX4" fmla="*/ 124697 w 478332"/>
                <a:gd name="connsiteY4" fmla="*/ 14205 h 462467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95"/>
                <a:gd name="connsiteY0" fmla="*/ 0 h 456171"/>
                <a:gd name="connsiteX1" fmla="*/ 478043 w 478395"/>
                <a:gd name="connsiteY1" fmla="*/ 349385 h 456171"/>
                <a:gd name="connsiteX2" fmla="*/ 47543 w 478395"/>
                <a:gd name="connsiteY2" fmla="*/ 456171 h 456171"/>
                <a:gd name="connsiteX3" fmla="*/ 0 w 478395"/>
                <a:gd name="connsiteY3" fmla="*/ 408628 h 456171"/>
                <a:gd name="connsiteX4" fmla="*/ 120742 w 478395"/>
                <a:gd name="connsiteY4" fmla="*/ 0 h 456171"/>
                <a:gd name="connsiteX0" fmla="*/ 120742 w 478043"/>
                <a:gd name="connsiteY0" fmla="*/ 0 h 456171"/>
                <a:gd name="connsiteX1" fmla="*/ 478043 w 478043"/>
                <a:gd name="connsiteY1" fmla="*/ 349385 h 456171"/>
                <a:gd name="connsiteX2" fmla="*/ 47543 w 478043"/>
                <a:gd name="connsiteY2" fmla="*/ 456171 h 456171"/>
                <a:gd name="connsiteX3" fmla="*/ 0 w 478043"/>
                <a:gd name="connsiteY3" fmla="*/ 408628 h 456171"/>
                <a:gd name="connsiteX4" fmla="*/ 120742 w 478043"/>
                <a:gd name="connsiteY4" fmla="*/ 0 h 456171"/>
                <a:gd name="connsiteX0" fmla="*/ 124698 w 478043"/>
                <a:gd name="connsiteY0" fmla="*/ 0 h 464080"/>
                <a:gd name="connsiteX1" fmla="*/ 478043 w 478043"/>
                <a:gd name="connsiteY1" fmla="*/ 357294 h 464080"/>
                <a:gd name="connsiteX2" fmla="*/ 47543 w 478043"/>
                <a:gd name="connsiteY2" fmla="*/ 464080 h 464080"/>
                <a:gd name="connsiteX3" fmla="*/ 0 w 478043"/>
                <a:gd name="connsiteY3" fmla="*/ 416537 h 464080"/>
                <a:gd name="connsiteX4" fmla="*/ 124698 w 478043"/>
                <a:gd name="connsiteY4" fmla="*/ 0 h 46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043" h="464080">
                  <a:moveTo>
                    <a:pt x="124698" y="0"/>
                  </a:moveTo>
                  <a:lnTo>
                    <a:pt x="478043" y="357294"/>
                  </a:lnTo>
                  <a:lnTo>
                    <a:pt x="47543" y="464080"/>
                  </a:lnTo>
                  <a:cubicBezTo>
                    <a:pt x="21286" y="464080"/>
                    <a:pt x="0" y="442794"/>
                    <a:pt x="0" y="416537"/>
                  </a:cubicBezTo>
                  <a:cubicBezTo>
                    <a:pt x="39589" y="282304"/>
                    <a:pt x="96440" y="88974"/>
                    <a:pt x="124698" y="0"/>
                  </a:cubicBezTo>
                  <a:close/>
                </a:path>
              </a:pathLst>
            </a:cu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sv-SE" sz="1056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Rektangel med rundade hörn 5"/>
            <p:cNvSpPr/>
            <p:nvPr/>
          </p:nvSpPr>
          <p:spPr>
            <a:xfrm>
              <a:off x="3472884" y="809694"/>
              <a:ext cx="2804091" cy="437425"/>
            </a:xfrm>
            <a:prstGeom prst="roundRect">
              <a:avLst>
                <a:gd name="adj" fmla="val 9547"/>
              </a:avLst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72000" tIns="72000" rIns="0" bIns="0" rtlCol="0" anchor="t"/>
            <a:lstStyle/>
            <a:p>
              <a:pPr lvl="0">
                <a:lnSpc>
                  <a:spcPct val="50000"/>
                </a:lnSpc>
                <a:defRPr/>
              </a:pPr>
              <a:endParaRPr lang="sv-SE" b="1" kern="0" spc="-15" dirty="0">
                <a:solidFill>
                  <a:schemeClr val="bg1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82" name="Platshållare för innehåll 2"/>
            <p:cNvSpPr txBox="1">
              <a:spLocks/>
            </p:cNvSpPr>
            <p:nvPr/>
          </p:nvSpPr>
          <p:spPr>
            <a:xfrm>
              <a:off x="3595423" y="879844"/>
              <a:ext cx="2681552" cy="27974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marL="358775" indent="-358775" algn="l" defTabSz="914400" rtl="0" eaLnBrk="1" latinLnBrk="0" hangingPunct="1">
                <a:spcBef>
                  <a:spcPts val="1200"/>
                </a:spcBef>
                <a:buFontTx/>
                <a:buBlip>
                  <a:blip r:embed="rId4"/>
                </a:buBlip>
                <a:tabLst/>
                <a:defRPr lang="sv-SE" sz="1600" kern="1200">
                  <a:solidFill>
                    <a:srgbClr val="0083AD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541338" indent="-180000" algn="l" defTabSz="914400" rtl="0" eaLnBrk="1" latinLnBrk="0" hangingPunct="1">
                <a:spcBef>
                  <a:spcPts val="200"/>
                </a:spcBef>
                <a:buFont typeface="Arial" pitchFamily="34" charset="0"/>
                <a:buChar char="–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lang="en-GB" sz="1600" b="0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Tx/>
                <a:buNone/>
              </a:pPr>
              <a:r>
                <a:rPr lang="sv-SE" sz="18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CUSTOMER SUBSCRIPTION</a:t>
              </a:r>
              <a:endParaRPr lang="sv-SE" sz="18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3" name="Grupp 22"/>
          <p:cNvGrpSpPr/>
          <p:nvPr/>
        </p:nvGrpSpPr>
        <p:grpSpPr>
          <a:xfrm>
            <a:off x="212860" y="2236561"/>
            <a:ext cx="2357368" cy="1493782"/>
            <a:chOff x="212860" y="2236561"/>
            <a:chExt cx="2357368" cy="1493782"/>
          </a:xfrm>
        </p:grpSpPr>
        <p:sp>
          <p:nvSpPr>
            <p:cNvPr id="83" name="Rektangel med rundade hörn 4"/>
            <p:cNvSpPr/>
            <p:nvPr/>
          </p:nvSpPr>
          <p:spPr>
            <a:xfrm rot="13500000">
              <a:off x="2293263" y="3184434"/>
              <a:ext cx="281070" cy="272861"/>
            </a:xfrm>
            <a:custGeom>
              <a:avLst/>
              <a:gdLst>
                <a:gd name="connsiteX0" fmla="*/ 0 w 517675"/>
                <a:gd name="connsiteY0" fmla="*/ 47543 h 517675"/>
                <a:gd name="connsiteX1" fmla="*/ 47543 w 517675"/>
                <a:gd name="connsiteY1" fmla="*/ 0 h 517675"/>
                <a:gd name="connsiteX2" fmla="*/ 470132 w 517675"/>
                <a:gd name="connsiteY2" fmla="*/ 0 h 517675"/>
                <a:gd name="connsiteX3" fmla="*/ 517675 w 517675"/>
                <a:gd name="connsiteY3" fmla="*/ 47543 h 517675"/>
                <a:gd name="connsiteX4" fmla="*/ 517675 w 517675"/>
                <a:gd name="connsiteY4" fmla="*/ 470132 h 517675"/>
                <a:gd name="connsiteX5" fmla="*/ 470132 w 517675"/>
                <a:gd name="connsiteY5" fmla="*/ 517675 h 517675"/>
                <a:gd name="connsiteX6" fmla="*/ 47543 w 517675"/>
                <a:gd name="connsiteY6" fmla="*/ 517675 h 517675"/>
                <a:gd name="connsiteX7" fmla="*/ 0 w 517675"/>
                <a:gd name="connsiteY7" fmla="*/ 470132 h 517675"/>
                <a:gd name="connsiteX8" fmla="*/ 0 w 517675"/>
                <a:gd name="connsiteY8" fmla="*/ 47543 h 517675"/>
                <a:gd name="connsiteX0" fmla="*/ 0 w 523646"/>
                <a:gd name="connsiteY0" fmla="*/ 47543 h 517675"/>
                <a:gd name="connsiteX1" fmla="*/ 47543 w 523646"/>
                <a:gd name="connsiteY1" fmla="*/ 0 h 517675"/>
                <a:gd name="connsiteX2" fmla="*/ 470132 w 523646"/>
                <a:gd name="connsiteY2" fmla="*/ 0 h 517675"/>
                <a:gd name="connsiteX3" fmla="*/ 517675 w 523646"/>
                <a:gd name="connsiteY3" fmla="*/ 470132 h 517675"/>
                <a:gd name="connsiteX4" fmla="*/ 470132 w 523646"/>
                <a:gd name="connsiteY4" fmla="*/ 517675 h 517675"/>
                <a:gd name="connsiteX5" fmla="*/ 47543 w 523646"/>
                <a:gd name="connsiteY5" fmla="*/ 517675 h 517675"/>
                <a:gd name="connsiteX6" fmla="*/ 0 w 523646"/>
                <a:gd name="connsiteY6" fmla="*/ 470132 h 517675"/>
                <a:gd name="connsiteX7" fmla="*/ 0 w 523646"/>
                <a:gd name="connsiteY7" fmla="*/ 47543 h 517675"/>
                <a:gd name="connsiteX0" fmla="*/ 0 w 517675"/>
                <a:gd name="connsiteY0" fmla="*/ 47543 h 517675"/>
                <a:gd name="connsiteX1" fmla="*/ 47543 w 517675"/>
                <a:gd name="connsiteY1" fmla="*/ 0 h 517675"/>
                <a:gd name="connsiteX2" fmla="*/ 517675 w 517675"/>
                <a:gd name="connsiteY2" fmla="*/ 470132 h 517675"/>
                <a:gd name="connsiteX3" fmla="*/ 470132 w 517675"/>
                <a:gd name="connsiteY3" fmla="*/ 517675 h 517675"/>
                <a:gd name="connsiteX4" fmla="*/ 47543 w 517675"/>
                <a:gd name="connsiteY4" fmla="*/ 517675 h 517675"/>
                <a:gd name="connsiteX5" fmla="*/ 0 w 517675"/>
                <a:gd name="connsiteY5" fmla="*/ 470132 h 517675"/>
                <a:gd name="connsiteX6" fmla="*/ 0 w 517675"/>
                <a:gd name="connsiteY6" fmla="*/ 47543 h 517675"/>
                <a:gd name="connsiteX0" fmla="*/ 0 w 517675"/>
                <a:gd name="connsiteY0" fmla="*/ 12779 h 482911"/>
                <a:gd name="connsiteX1" fmla="*/ 99108 w 517675"/>
                <a:gd name="connsiteY1" fmla="*/ 8867 h 482911"/>
                <a:gd name="connsiteX2" fmla="*/ 517675 w 517675"/>
                <a:gd name="connsiteY2" fmla="*/ 435368 h 482911"/>
                <a:gd name="connsiteX3" fmla="*/ 470132 w 517675"/>
                <a:gd name="connsiteY3" fmla="*/ 482911 h 482911"/>
                <a:gd name="connsiteX4" fmla="*/ 47543 w 517675"/>
                <a:gd name="connsiteY4" fmla="*/ 482911 h 482911"/>
                <a:gd name="connsiteX5" fmla="*/ 0 w 517675"/>
                <a:gd name="connsiteY5" fmla="*/ 435368 h 482911"/>
                <a:gd name="connsiteX6" fmla="*/ 0 w 517675"/>
                <a:gd name="connsiteY6" fmla="*/ 12779 h 482911"/>
                <a:gd name="connsiteX0" fmla="*/ 39666 w 517675"/>
                <a:gd name="connsiteY0" fmla="*/ 43577 h 474043"/>
                <a:gd name="connsiteX1" fmla="*/ 99108 w 517675"/>
                <a:gd name="connsiteY1" fmla="*/ -1 h 474043"/>
                <a:gd name="connsiteX2" fmla="*/ 517675 w 517675"/>
                <a:gd name="connsiteY2" fmla="*/ 426500 h 474043"/>
                <a:gd name="connsiteX3" fmla="*/ 470132 w 517675"/>
                <a:gd name="connsiteY3" fmla="*/ 474043 h 474043"/>
                <a:gd name="connsiteX4" fmla="*/ 47543 w 517675"/>
                <a:gd name="connsiteY4" fmla="*/ 474043 h 474043"/>
                <a:gd name="connsiteX5" fmla="*/ 0 w 517675"/>
                <a:gd name="connsiteY5" fmla="*/ 426500 h 474043"/>
                <a:gd name="connsiteX6" fmla="*/ 39666 w 517675"/>
                <a:gd name="connsiteY6" fmla="*/ 43577 h 474043"/>
                <a:gd name="connsiteX0" fmla="*/ 39666 w 517675"/>
                <a:gd name="connsiteY0" fmla="*/ 83129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39666 w 517675"/>
                <a:gd name="connsiteY6" fmla="*/ 83129 h 513595"/>
                <a:gd name="connsiteX0" fmla="*/ 154361 w 517675"/>
                <a:gd name="connsiteY0" fmla="*/ 110814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54361 w 517675"/>
                <a:gd name="connsiteY6" fmla="*/ 110814 h 513595"/>
                <a:gd name="connsiteX0" fmla="*/ 118767 w 517675"/>
                <a:gd name="connsiteY0" fmla="*/ 63353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18767 w 517675"/>
                <a:gd name="connsiteY6" fmla="*/ 63353 h 513595"/>
                <a:gd name="connsiteX0" fmla="*/ 118767 w 517675"/>
                <a:gd name="connsiteY0" fmla="*/ 63353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18767 w 517675"/>
                <a:gd name="connsiteY6" fmla="*/ 63353 h 513595"/>
                <a:gd name="connsiteX0" fmla="*/ 231485 w 517675"/>
                <a:gd name="connsiteY0" fmla="*/ 168161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231485 w 517675"/>
                <a:gd name="connsiteY6" fmla="*/ 168161 h 513595"/>
                <a:gd name="connsiteX0" fmla="*/ 116789 w 517675"/>
                <a:gd name="connsiteY0" fmla="*/ 61375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16789 w 517675"/>
                <a:gd name="connsiteY6" fmla="*/ 61375 h 513595"/>
                <a:gd name="connsiteX0" fmla="*/ 116789 w 517675"/>
                <a:gd name="connsiteY0" fmla="*/ 47616 h 499836"/>
                <a:gd name="connsiteX1" fmla="*/ 160411 w 517675"/>
                <a:gd name="connsiteY1" fmla="*/ 7993 h 499836"/>
                <a:gd name="connsiteX2" fmla="*/ 517675 w 517675"/>
                <a:gd name="connsiteY2" fmla="*/ 452293 h 499836"/>
                <a:gd name="connsiteX3" fmla="*/ 470132 w 517675"/>
                <a:gd name="connsiteY3" fmla="*/ 499836 h 499836"/>
                <a:gd name="connsiteX4" fmla="*/ 47543 w 517675"/>
                <a:gd name="connsiteY4" fmla="*/ 499836 h 499836"/>
                <a:gd name="connsiteX5" fmla="*/ 0 w 517675"/>
                <a:gd name="connsiteY5" fmla="*/ 452293 h 499836"/>
                <a:gd name="connsiteX6" fmla="*/ 116789 w 517675"/>
                <a:gd name="connsiteY6" fmla="*/ 47616 h 499836"/>
                <a:gd name="connsiteX0" fmla="*/ 116789 w 517675"/>
                <a:gd name="connsiteY0" fmla="*/ 111864 h 564084"/>
                <a:gd name="connsiteX1" fmla="*/ 160411 w 517675"/>
                <a:gd name="connsiteY1" fmla="*/ 72241 h 564084"/>
                <a:gd name="connsiteX2" fmla="*/ 517675 w 517675"/>
                <a:gd name="connsiteY2" fmla="*/ 516541 h 564084"/>
                <a:gd name="connsiteX3" fmla="*/ 470132 w 517675"/>
                <a:gd name="connsiteY3" fmla="*/ 564084 h 564084"/>
                <a:gd name="connsiteX4" fmla="*/ 47543 w 517675"/>
                <a:gd name="connsiteY4" fmla="*/ 564084 h 564084"/>
                <a:gd name="connsiteX5" fmla="*/ 0 w 517675"/>
                <a:gd name="connsiteY5" fmla="*/ 516541 h 564084"/>
                <a:gd name="connsiteX6" fmla="*/ 116789 w 517675"/>
                <a:gd name="connsiteY6" fmla="*/ 111864 h 564084"/>
                <a:gd name="connsiteX0" fmla="*/ 116789 w 517675"/>
                <a:gd name="connsiteY0" fmla="*/ 59746 h 511966"/>
                <a:gd name="connsiteX1" fmla="*/ 160411 w 517675"/>
                <a:gd name="connsiteY1" fmla="*/ 20123 h 511966"/>
                <a:gd name="connsiteX2" fmla="*/ 517675 w 517675"/>
                <a:gd name="connsiteY2" fmla="*/ 464423 h 511966"/>
                <a:gd name="connsiteX3" fmla="*/ 470132 w 517675"/>
                <a:gd name="connsiteY3" fmla="*/ 511966 h 511966"/>
                <a:gd name="connsiteX4" fmla="*/ 47543 w 517675"/>
                <a:gd name="connsiteY4" fmla="*/ 511966 h 511966"/>
                <a:gd name="connsiteX5" fmla="*/ 0 w 517675"/>
                <a:gd name="connsiteY5" fmla="*/ 464423 h 511966"/>
                <a:gd name="connsiteX6" fmla="*/ 116789 w 517675"/>
                <a:gd name="connsiteY6" fmla="*/ 59746 h 511966"/>
                <a:gd name="connsiteX0" fmla="*/ 116789 w 517675"/>
                <a:gd name="connsiteY0" fmla="*/ 34359 h 486579"/>
                <a:gd name="connsiteX1" fmla="*/ 176232 w 517675"/>
                <a:gd name="connsiteY1" fmla="*/ 42196 h 486579"/>
                <a:gd name="connsiteX2" fmla="*/ 517675 w 517675"/>
                <a:gd name="connsiteY2" fmla="*/ 439036 h 486579"/>
                <a:gd name="connsiteX3" fmla="*/ 470132 w 517675"/>
                <a:gd name="connsiteY3" fmla="*/ 486579 h 486579"/>
                <a:gd name="connsiteX4" fmla="*/ 47543 w 517675"/>
                <a:gd name="connsiteY4" fmla="*/ 486579 h 486579"/>
                <a:gd name="connsiteX5" fmla="*/ 0 w 517675"/>
                <a:gd name="connsiteY5" fmla="*/ 439036 h 486579"/>
                <a:gd name="connsiteX6" fmla="*/ 116789 w 517675"/>
                <a:gd name="connsiteY6" fmla="*/ 34359 h 486579"/>
                <a:gd name="connsiteX0" fmla="*/ 116789 w 517675"/>
                <a:gd name="connsiteY0" fmla="*/ 31335 h 483555"/>
                <a:gd name="connsiteX1" fmla="*/ 176232 w 517675"/>
                <a:gd name="connsiteY1" fmla="*/ 39172 h 483555"/>
                <a:gd name="connsiteX2" fmla="*/ 517675 w 517675"/>
                <a:gd name="connsiteY2" fmla="*/ 436012 h 483555"/>
                <a:gd name="connsiteX3" fmla="*/ 470132 w 517675"/>
                <a:gd name="connsiteY3" fmla="*/ 483555 h 483555"/>
                <a:gd name="connsiteX4" fmla="*/ 47543 w 517675"/>
                <a:gd name="connsiteY4" fmla="*/ 483555 h 483555"/>
                <a:gd name="connsiteX5" fmla="*/ 0 w 517675"/>
                <a:gd name="connsiteY5" fmla="*/ 436012 h 483555"/>
                <a:gd name="connsiteX6" fmla="*/ 116789 w 517675"/>
                <a:gd name="connsiteY6" fmla="*/ 31335 h 483555"/>
                <a:gd name="connsiteX0" fmla="*/ 116789 w 517675"/>
                <a:gd name="connsiteY0" fmla="*/ 0 h 452220"/>
                <a:gd name="connsiteX1" fmla="*/ 517675 w 517675"/>
                <a:gd name="connsiteY1" fmla="*/ 404677 h 452220"/>
                <a:gd name="connsiteX2" fmla="*/ 470132 w 517675"/>
                <a:gd name="connsiteY2" fmla="*/ 452220 h 452220"/>
                <a:gd name="connsiteX3" fmla="*/ 47543 w 517675"/>
                <a:gd name="connsiteY3" fmla="*/ 452220 h 452220"/>
                <a:gd name="connsiteX4" fmla="*/ 0 w 517675"/>
                <a:gd name="connsiteY4" fmla="*/ 404677 h 452220"/>
                <a:gd name="connsiteX5" fmla="*/ 116789 w 517675"/>
                <a:gd name="connsiteY5" fmla="*/ 0 h 452220"/>
                <a:gd name="connsiteX0" fmla="*/ 116789 w 470470"/>
                <a:gd name="connsiteY0" fmla="*/ 0 h 452220"/>
                <a:gd name="connsiteX1" fmla="*/ 470132 w 470470"/>
                <a:gd name="connsiteY1" fmla="*/ 452220 h 452220"/>
                <a:gd name="connsiteX2" fmla="*/ 47543 w 470470"/>
                <a:gd name="connsiteY2" fmla="*/ 452220 h 452220"/>
                <a:gd name="connsiteX3" fmla="*/ 0 w 470470"/>
                <a:gd name="connsiteY3" fmla="*/ 404677 h 452220"/>
                <a:gd name="connsiteX4" fmla="*/ 116789 w 470470"/>
                <a:gd name="connsiteY4" fmla="*/ 0 h 452220"/>
                <a:gd name="connsiteX0" fmla="*/ 116789 w 454666"/>
                <a:gd name="connsiteY0" fmla="*/ 785 h 453005"/>
                <a:gd name="connsiteX1" fmla="*/ 454312 w 454666"/>
                <a:gd name="connsiteY1" fmla="*/ 306670 h 453005"/>
                <a:gd name="connsiteX2" fmla="*/ 47543 w 454666"/>
                <a:gd name="connsiteY2" fmla="*/ 453005 h 453005"/>
                <a:gd name="connsiteX3" fmla="*/ 0 w 454666"/>
                <a:gd name="connsiteY3" fmla="*/ 405462 h 453005"/>
                <a:gd name="connsiteX4" fmla="*/ 116789 w 454666"/>
                <a:gd name="connsiteY4" fmla="*/ 785 h 453005"/>
                <a:gd name="connsiteX0" fmla="*/ 116789 w 478374"/>
                <a:gd name="connsiteY0" fmla="*/ 255 h 452475"/>
                <a:gd name="connsiteX1" fmla="*/ 478043 w 478374"/>
                <a:gd name="connsiteY1" fmla="*/ 345689 h 452475"/>
                <a:gd name="connsiteX2" fmla="*/ 47543 w 478374"/>
                <a:gd name="connsiteY2" fmla="*/ 452475 h 452475"/>
                <a:gd name="connsiteX3" fmla="*/ 0 w 478374"/>
                <a:gd name="connsiteY3" fmla="*/ 404932 h 452475"/>
                <a:gd name="connsiteX4" fmla="*/ 116789 w 478374"/>
                <a:gd name="connsiteY4" fmla="*/ 255 h 452475"/>
                <a:gd name="connsiteX0" fmla="*/ 166227 w 478439"/>
                <a:gd name="connsiteY0" fmla="*/ 210 h 513731"/>
                <a:gd name="connsiteX1" fmla="*/ 478043 w 478439"/>
                <a:gd name="connsiteY1" fmla="*/ 406945 h 513731"/>
                <a:gd name="connsiteX2" fmla="*/ 47543 w 478439"/>
                <a:gd name="connsiteY2" fmla="*/ 513731 h 513731"/>
                <a:gd name="connsiteX3" fmla="*/ 0 w 478439"/>
                <a:gd name="connsiteY3" fmla="*/ 466188 h 513731"/>
                <a:gd name="connsiteX4" fmla="*/ 166227 w 478439"/>
                <a:gd name="connsiteY4" fmla="*/ 210 h 513731"/>
                <a:gd name="connsiteX0" fmla="*/ 308607 w 478947"/>
                <a:gd name="connsiteY0" fmla="*/ 268 h 438644"/>
                <a:gd name="connsiteX1" fmla="*/ 478043 w 478947"/>
                <a:gd name="connsiteY1" fmla="*/ 331858 h 438644"/>
                <a:gd name="connsiteX2" fmla="*/ 47543 w 478947"/>
                <a:gd name="connsiteY2" fmla="*/ 438644 h 438644"/>
                <a:gd name="connsiteX3" fmla="*/ 0 w 478947"/>
                <a:gd name="connsiteY3" fmla="*/ 391101 h 438644"/>
                <a:gd name="connsiteX4" fmla="*/ 308607 w 478947"/>
                <a:gd name="connsiteY4" fmla="*/ 268 h 438644"/>
                <a:gd name="connsiteX0" fmla="*/ 308607 w 478730"/>
                <a:gd name="connsiteY0" fmla="*/ 17804 h 456180"/>
                <a:gd name="connsiteX1" fmla="*/ 478043 w 478730"/>
                <a:gd name="connsiteY1" fmla="*/ 349394 h 456180"/>
                <a:gd name="connsiteX2" fmla="*/ 47543 w 478730"/>
                <a:gd name="connsiteY2" fmla="*/ 456180 h 456180"/>
                <a:gd name="connsiteX3" fmla="*/ 0 w 478730"/>
                <a:gd name="connsiteY3" fmla="*/ 408637 h 456180"/>
                <a:gd name="connsiteX4" fmla="*/ 308607 w 478730"/>
                <a:gd name="connsiteY4" fmla="*/ 17804 h 456180"/>
                <a:gd name="connsiteX0" fmla="*/ 308607 w 478671"/>
                <a:gd name="connsiteY0" fmla="*/ 11988 h 450364"/>
                <a:gd name="connsiteX1" fmla="*/ 478043 w 478671"/>
                <a:gd name="connsiteY1" fmla="*/ 343578 h 450364"/>
                <a:gd name="connsiteX2" fmla="*/ 47543 w 478671"/>
                <a:gd name="connsiteY2" fmla="*/ 450364 h 450364"/>
                <a:gd name="connsiteX3" fmla="*/ 0 w 478671"/>
                <a:gd name="connsiteY3" fmla="*/ 402821 h 450364"/>
                <a:gd name="connsiteX4" fmla="*/ 308607 w 478671"/>
                <a:gd name="connsiteY4" fmla="*/ 11988 h 450364"/>
                <a:gd name="connsiteX0" fmla="*/ 124698 w 478334"/>
                <a:gd name="connsiteY0" fmla="*/ 11694 h 459958"/>
                <a:gd name="connsiteX1" fmla="*/ 478043 w 478334"/>
                <a:gd name="connsiteY1" fmla="*/ 353172 h 459958"/>
                <a:gd name="connsiteX2" fmla="*/ 47543 w 478334"/>
                <a:gd name="connsiteY2" fmla="*/ 459958 h 459958"/>
                <a:gd name="connsiteX3" fmla="*/ 0 w 478334"/>
                <a:gd name="connsiteY3" fmla="*/ 412415 h 459958"/>
                <a:gd name="connsiteX4" fmla="*/ 124698 w 478334"/>
                <a:gd name="connsiteY4" fmla="*/ 11694 h 459958"/>
                <a:gd name="connsiteX0" fmla="*/ 124698 w 478332"/>
                <a:gd name="connsiteY0" fmla="*/ 14205 h 462469"/>
                <a:gd name="connsiteX1" fmla="*/ 478043 w 478332"/>
                <a:gd name="connsiteY1" fmla="*/ 355683 h 462469"/>
                <a:gd name="connsiteX2" fmla="*/ 47543 w 478332"/>
                <a:gd name="connsiteY2" fmla="*/ 462469 h 462469"/>
                <a:gd name="connsiteX3" fmla="*/ 0 w 478332"/>
                <a:gd name="connsiteY3" fmla="*/ 414926 h 462469"/>
                <a:gd name="connsiteX4" fmla="*/ 124698 w 478332"/>
                <a:gd name="connsiteY4" fmla="*/ 14205 h 462469"/>
                <a:gd name="connsiteX0" fmla="*/ 182046 w 478390"/>
                <a:gd name="connsiteY0" fmla="*/ 17178 h 392273"/>
                <a:gd name="connsiteX1" fmla="*/ 478043 w 478390"/>
                <a:gd name="connsiteY1" fmla="*/ 285487 h 392273"/>
                <a:gd name="connsiteX2" fmla="*/ 47543 w 478390"/>
                <a:gd name="connsiteY2" fmla="*/ 392273 h 392273"/>
                <a:gd name="connsiteX3" fmla="*/ 0 w 478390"/>
                <a:gd name="connsiteY3" fmla="*/ 344730 h 392273"/>
                <a:gd name="connsiteX4" fmla="*/ 182046 w 478390"/>
                <a:gd name="connsiteY4" fmla="*/ 17178 h 392273"/>
                <a:gd name="connsiteX0" fmla="*/ 124697 w 478332"/>
                <a:gd name="connsiteY0" fmla="*/ 14205 h 462467"/>
                <a:gd name="connsiteX1" fmla="*/ 478043 w 478332"/>
                <a:gd name="connsiteY1" fmla="*/ 355681 h 462467"/>
                <a:gd name="connsiteX2" fmla="*/ 47543 w 478332"/>
                <a:gd name="connsiteY2" fmla="*/ 462467 h 462467"/>
                <a:gd name="connsiteX3" fmla="*/ 0 w 478332"/>
                <a:gd name="connsiteY3" fmla="*/ 414924 h 462467"/>
                <a:gd name="connsiteX4" fmla="*/ 124697 w 478332"/>
                <a:gd name="connsiteY4" fmla="*/ 14205 h 462467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95"/>
                <a:gd name="connsiteY0" fmla="*/ 0 h 456171"/>
                <a:gd name="connsiteX1" fmla="*/ 478043 w 478395"/>
                <a:gd name="connsiteY1" fmla="*/ 349385 h 456171"/>
                <a:gd name="connsiteX2" fmla="*/ 47543 w 478395"/>
                <a:gd name="connsiteY2" fmla="*/ 456171 h 456171"/>
                <a:gd name="connsiteX3" fmla="*/ 0 w 478395"/>
                <a:gd name="connsiteY3" fmla="*/ 408628 h 456171"/>
                <a:gd name="connsiteX4" fmla="*/ 120742 w 478395"/>
                <a:gd name="connsiteY4" fmla="*/ 0 h 456171"/>
                <a:gd name="connsiteX0" fmla="*/ 120742 w 478043"/>
                <a:gd name="connsiteY0" fmla="*/ 0 h 456171"/>
                <a:gd name="connsiteX1" fmla="*/ 478043 w 478043"/>
                <a:gd name="connsiteY1" fmla="*/ 349385 h 456171"/>
                <a:gd name="connsiteX2" fmla="*/ 47543 w 478043"/>
                <a:gd name="connsiteY2" fmla="*/ 456171 h 456171"/>
                <a:gd name="connsiteX3" fmla="*/ 0 w 478043"/>
                <a:gd name="connsiteY3" fmla="*/ 408628 h 456171"/>
                <a:gd name="connsiteX4" fmla="*/ 120742 w 478043"/>
                <a:gd name="connsiteY4" fmla="*/ 0 h 456171"/>
                <a:gd name="connsiteX0" fmla="*/ 124698 w 478043"/>
                <a:gd name="connsiteY0" fmla="*/ 0 h 464080"/>
                <a:gd name="connsiteX1" fmla="*/ 478043 w 478043"/>
                <a:gd name="connsiteY1" fmla="*/ 357294 h 464080"/>
                <a:gd name="connsiteX2" fmla="*/ 47543 w 478043"/>
                <a:gd name="connsiteY2" fmla="*/ 464080 h 464080"/>
                <a:gd name="connsiteX3" fmla="*/ 0 w 478043"/>
                <a:gd name="connsiteY3" fmla="*/ 416537 h 464080"/>
                <a:gd name="connsiteX4" fmla="*/ 124698 w 478043"/>
                <a:gd name="connsiteY4" fmla="*/ 0 h 46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043" h="464080">
                  <a:moveTo>
                    <a:pt x="124698" y="0"/>
                  </a:moveTo>
                  <a:lnTo>
                    <a:pt x="478043" y="357294"/>
                  </a:lnTo>
                  <a:lnTo>
                    <a:pt x="47543" y="464080"/>
                  </a:lnTo>
                  <a:cubicBezTo>
                    <a:pt x="21286" y="464080"/>
                    <a:pt x="0" y="442794"/>
                    <a:pt x="0" y="416537"/>
                  </a:cubicBezTo>
                  <a:cubicBezTo>
                    <a:pt x="39589" y="282304"/>
                    <a:pt x="96440" y="88974"/>
                    <a:pt x="124698" y="0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sv-SE" sz="1056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Rektangel med rundade hörn 5"/>
            <p:cNvSpPr/>
            <p:nvPr/>
          </p:nvSpPr>
          <p:spPr>
            <a:xfrm>
              <a:off x="212860" y="2236561"/>
              <a:ext cx="2181289" cy="1493782"/>
            </a:xfrm>
            <a:prstGeom prst="roundRect">
              <a:avLst>
                <a:gd name="adj" fmla="val 6336"/>
              </a:avLst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lIns="72000" tIns="72000" rIns="0" bIns="0" rtlCol="0" anchor="t"/>
            <a:lstStyle/>
            <a:p>
              <a:pPr lvl="0">
                <a:lnSpc>
                  <a:spcPct val="50000"/>
                </a:lnSpc>
                <a:defRPr/>
              </a:pPr>
              <a:endParaRPr lang="sv-SE" b="1" kern="0" spc="-15" dirty="0">
                <a:solidFill>
                  <a:schemeClr val="bg1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85" name="Platshållare för innehåll 2"/>
            <p:cNvSpPr txBox="1">
              <a:spLocks/>
            </p:cNvSpPr>
            <p:nvPr/>
          </p:nvSpPr>
          <p:spPr>
            <a:xfrm>
              <a:off x="335400" y="2841410"/>
              <a:ext cx="2058749" cy="8533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marL="358775" indent="-358775" algn="l" defTabSz="914400" rtl="0" eaLnBrk="1" latinLnBrk="0" hangingPunct="1">
                <a:spcBef>
                  <a:spcPts val="1200"/>
                </a:spcBef>
                <a:buFontTx/>
                <a:buBlip>
                  <a:blip r:embed="rId4"/>
                </a:buBlip>
                <a:tabLst/>
                <a:defRPr lang="sv-SE" sz="1600" kern="1200">
                  <a:solidFill>
                    <a:srgbClr val="0083AD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541338" indent="-180000" algn="l" defTabSz="914400" rtl="0" eaLnBrk="1" latinLnBrk="0" hangingPunct="1">
                <a:spcBef>
                  <a:spcPts val="200"/>
                </a:spcBef>
                <a:buFont typeface="Arial" pitchFamily="34" charset="0"/>
                <a:buChar char="–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lang="en-GB" sz="1600" b="0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000"/>
                </a:lnSpc>
                <a:spcBef>
                  <a:spcPts val="0"/>
                </a:spcBef>
                <a:buFontTx/>
                <a:buNone/>
              </a:pPr>
              <a:r>
                <a:rPr lang="sv-SE" sz="1800" dirty="0" err="1" smtClean="0">
                  <a:latin typeface="Calibri" panose="020F0502020204030204" pitchFamily="34" charset="0"/>
                </a:rPr>
                <a:t>Electrical</a:t>
              </a:r>
              <a:r>
                <a:rPr lang="sv-SE" sz="1800" dirty="0">
                  <a:latin typeface="Calibri" panose="020F0502020204030204" pitchFamily="34" charset="0"/>
                </a:rPr>
                <a:t> </a:t>
              </a:r>
              <a:r>
                <a:rPr lang="sv-SE" sz="1800" dirty="0" smtClean="0">
                  <a:latin typeface="Calibri" panose="020F0502020204030204" pitchFamily="34" charset="0"/>
                </a:rPr>
                <a:t>installation</a:t>
              </a:r>
            </a:p>
            <a:p>
              <a:pPr marL="0" indent="0">
                <a:lnSpc>
                  <a:spcPts val="2000"/>
                </a:lnSpc>
                <a:spcBef>
                  <a:spcPts val="0"/>
                </a:spcBef>
                <a:buFontTx/>
                <a:buNone/>
              </a:pPr>
              <a:r>
                <a:rPr lang="sv-SE" sz="1800" dirty="0" err="1" smtClean="0">
                  <a:latin typeface="Calibri" panose="020F0502020204030204" pitchFamily="34" charset="0"/>
                </a:rPr>
                <a:t>address</a:t>
              </a:r>
              <a:r>
                <a:rPr lang="sv-SE" sz="1800" dirty="0" smtClean="0">
                  <a:latin typeface="Calibri" panose="020F0502020204030204" pitchFamily="34" charset="0"/>
                </a:rPr>
                <a:t> &amp; ID</a:t>
              </a:r>
            </a:p>
            <a:p>
              <a:pPr marL="0" indent="0">
                <a:lnSpc>
                  <a:spcPts val="2000"/>
                </a:lnSpc>
                <a:spcBef>
                  <a:spcPts val="0"/>
                </a:spcBef>
                <a:buFontTx/>
                <a:buNone/>
              </a:pPr>
              <a:r>
                <a:rPr lang="sv-SE" sz="1800" dirty="0" smtClean="0">
                  <a:latin typeface="Calibri" panose="020F0502020204030204" pitchFamily="34" charset="0"/>
                </a:rPr>
                <a:t>Area </a:t>
              </a:r>
              <a:r>
                <a:rPr lang="sv-SE" sz="1800" dirty="0" err="1" smtClean="0">
                  <a:latin typeface="Calibri" panose="020F0502020204030204" pitchFamily="34" charset="0"/>
                </a:rPr>
                <a:t>specification</a:t>
              </a:r>
              <a:endParaRPr lang="sv-SE" sz="1800" dirty="0">
                <a:latin typeface="Calibri" panose="020F0502020204030204" pitchFamily="34" charset="0"/>
              </a:endParaRPr>
            </a:p>
          </p:txBody>
        </p:sp>
        <p:sp>
          <p:nvSpPr>
            <p:cNvPr id="86" name="Platshållare för innehåll 2"/>
            <p:cNvSpPr txBox="1">
              <a:spLocks/>
            </p:cNvSpPr>
            <p:nvPr/>
          </p:nvSpPr>
          <p:spPr>
            <a:xfrm>
              <a:off x="335400" y="2352487"/>
              <a:ext cx="1796964" cy="488757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marL="358775" indent="-358775" algn="l" defTabSz="914400" rtl="0" eaLnBrk="1" latinLnBrk="0" hangingPunct="1">
                <a:spcBef>
                  <a:spcPts val="1200"/>
                </a:spcBef>
                <a:buFontTx/>
                <a:buBlip>
                  <a:blip r:embed="rId4"/>
                </a:buBlip>
                <a:tabLst/>
                <a:defRPr lang="sv-SE" sz="1600" kern="1200">
                  <a:solidFill>
                    <a:srgbClr val="0083AD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541338" indent="-180000" algn="l" defTabSz="914400" rtl="0" eaLnBrk="1" latinLnBrk="0" hangingPunct="1">
                <a:spcBef>
                  <a:spcPts val="200"/>
                </a:spcBef>
                <a:buFont typeface="Arial" pitchFamily="34" charset="0"/>
                <a:buChar char="–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lang="en-GB" sz="1600" b="0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900"/>
                </a:lnSpc>
                <a:buFontTx/>
                <a:buNone/>
              </a:pPr>
              <a:r>
                <a:rPr lang="sv-SE" sz="18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INSTALLATION SPECIFICATIONS:</a:t>
              </a:r>
              <a:endParaRPr lang="sv-SE" sz="18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2" name="Grupp 21"/>
          <p:cNvGrpSpPr/>
          <p:nvPr/>
        </p:nvGrpSpPr>
        <p:grpSpPr>
          <a:xfrm>
            <a:off x="6559045" y="1486066"/>
            <a:ext cx="1781192" cy="621705"/>
            <a:chOff x="6559045" y="1486066"/>
            <a:chExt cx="1781192" cy="621705"/>
          </a:xfrm>
        </p:grpSpPr>
        <p:sp>
          <p:nvSpPr>
            <p:cNvPr id="87" name="Rektangel med rundade hörn 4"/>
            <p:cNvSpPr/>
            <p:nvPr/>
          </p:nvSpPr>
          <p:spPr>
            <a:xfrm rot="2700000">
              <a:off x="6554941" y="1658987"/>
              <a:ext cx="281070" cy="272861"/>
            </a:xfrm>
            <a:custGeom>
              <a:avLst/>
              <a:gdLst>
                <a:gd name="connsiteX0" fmla="*/ 0 w 517675"/>
                <a:gd name="connsiteY0" fmla="*/ 47543 h 517675"/>
                <a:gd name="connsiteX1" fmla="*/ 47543 w 517675"/>
                <a:gd name="connsiteY1" fmla="*/ 0 h 517675"/>
                <a:gd name="connsiteX2" fmla="*/ 470132 w 517675"/>
                <a:gd name="connsiteY2" fmla="*/ 0 h 517675"/>
                <a:gd name="connsiteX3" fmla="*/ 517675 w 517675"/>
                <a:gd name="connsiteY3" fmla="*/ 47543 h 517675"/>
                <a:gd name="connsiteX4" fmla="*/ 517675 w 517675"/>
                <a:gd name="connsiteY4" fmla="*/ 470132 h 517675"/>
                <a:gd name="connsiteX5" fmla="*/ 470132 w 517675"/>
                <a:gd name="connsiteY5" fmla="*/ 517675 h 517675"/>
                <a:gd name="connsiteX6" fmla="*/ 47543 w 517675"/>
                <a:gd name="connsiteY6" fmla="*/ 517675 h 517675"/>
                <a:gd name="connsiteX7" fmla="*/ 0 w 517675"/>
                <a:gd name="connsiteY7" fmla="*/ 470132 h 517675"/>
                <a:gd name="connsiteX8" fmla="*/ 0 w 517675"/>
                <a:gd name="connsiteY8" fmla="*/ 47543 h 517675"/>
                <a:gd name="connsiteX0" fmla="*/ 0 w 523646"/>
                <a:gd name="connsiteY0" fmla="*/ 47543 h 517675"/>
                <a:gd name="connsiteX1" fmla="*/ 47543 w 523646"/>
                <a:gd name="connsiteY1" fmla="*/ 0 h 517675"/>
                <a:gd name="connsiteX2" fmla="*/ 470132 w 523646"/>
                <a:gd name="connsiteY2" fmla="*/ 0 h 517675"/>
                <a:gd name="connsiteX3" fmla="*/ 517675 w 523646"/>
                <a:gd name="connsiteY3" fmla="*/ 470132 h 517675"/>
                <a:gd name="connsiteX4" fmla="*/ 470132 w 523646"/>
                <a:gd name="connsiteY4" fmla="*/ 517675 h 517675"/>
                <a:gd name="connsiteX5" fmla="*/ 47543 w 523646"/>
                <a:gd name="connsiteY5" fmla="*/ 517675 h 517675"/>
                <a:gd name="connsiteX6" fmla="*/ 0 w 523646"/>
                <a:gd name="connsiteY6" fmla="*/ 470132 h 517675"/>
                <a:gd name="connsiteX7" fmla="*/ 0 w 523646"/>
                <a:gd name="connsiteY7" fmla="*/ 47543 h 517675"/>
                <a:gd name="connsiteX0" fmla="*/ 0 w 517675"/>
                <a:gd name="connsiteY0" fmla="*/ 47543 h 517675"/>
                <a:gd name="connsiteX1" fmla="*/ 47543 w 517675"/>
                <a:gd name="connsiteY1" fmla="*/ 0 h 517675"/>
                <a:gd name="connsiteX2" fmla="*/ 517675 w 517675"/>
                <a:gd name="connsiteY2" fmla="*/ 470132 h 517675"/>
                <a:gd name="connsiteX3" fmla="*/ 470132 w 517675"/>
                <a:gd name="connsiteY3" fmla="*/ 517675 h 517675"/>
                <a:gd name="connsiteX4" fmla="*/ 47543 w 517675"/>
                <a:gd name="connsiteY4" fmla="*/ 517675 h 517675"/>
                <a:gd name="connsiteX5" fmla="*/ 0 w 517675"/>
                <a:gd name="connsiteY5" fmla="*/ 470132 h 517675"/>
                <a:gd name="connsiteX6" fmla="*/ 0 w 517675"/>
                <a:gd name="connsiteY6" fmla="*/ 47543 h 517675"/>
                <a:gd name="connsiteX0" fmla="*/ 0 w 517675"/>
                <a:gd name="connsiteY0" fmla="*/ 12779 h 482911"/>
                <a:gd name="connsiteX1" fmla="*/ 99108 w 517675"/>
                <a:gd name="connsiteY1" fmla="*/ 8867 h 482911"/>
                <a:gd name="connsiteX2" fmla="*/ 517675 w 517675"/>
                <a:gd name="connsiteY2" fmla="*/ 435368 h 482911"/>
                <a:gd name="connsiteX3" fmla="*/ 470132 w 517675"/>
                <a:gd name="connsiteY3" fmla="*/ 482911 h 482911"/>
                <a:gd name="connsiteX4" fmla="*/ 47543 w 517675"/>
                <a:gd name="connsiteY4" fmla="*/ 482911 h 482911"/>
                <a:gd name="connsiteX5" fmla="*/ 0 w 517675"/>
                <a:gd name="connsiteY5" fmla="*/ 435368 h 482911"/>
                <a:gd name="connsiteX6" fmla="*/ 0 w 517675"/>
                <a:gd name="connsiteY6" fmla="*/ 12779 h 482911"/>
                <a:gd name="connsiteX0" fmla="*/ 39666 w 517675"/>
                <a:gd name="connsiteY0" fmla="*/ 43577 h 474043"/>
                <a:gd name="connsiteX1" fmla="*/ 99108 w 517675"/>
                <a:gd name="connsiteY1" fmla="*/ -1 h 474043"/>
                <a:gd name="connsiteX2" fmla="*/ 517675 w 517675"/>
                <a:gd name="connsiteY2" fmla="*/ 426500 h 474043"/>
                <a:gd name="connsiteX3" fmla="*/ 470132 w 517675"/>
                <a:gd name="connsiteY3" fmla="*/ 474043 h 474043"/>
                <a:gd name="connsiteX4" fmla="*/ 47543 w 517675"/>
                <a:gd name="connsiteY4" fmla="*/ 474043 h 474043"/>
                <a:gd name="connsiteX5" fmla="*/ 0 w 517675"/>
                <a:gd name="connsiteY5" fmla="*/ 426500 h 474043"/>
                <a:gd name="connsiteX6" fmla="*/ 39666 w 517675"/>
                <a:gd name="connsiteY6" fmla="*/ 43577 h 474043"/>
                <a:gd name="connsiteX0" fmla="*/ 39666 w 517675"/>
                <a:gd name="connsiteY0" fmla="*/ 83129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39666 w 517675"/>
                <a:gd name="connsiteY6" fmla="*/ 83129 h 513595"/>
                <a:gd name="connsiteX0" fmla="*/ 154361 w 517675"/>
                <a:gd name="connsiteY0" fmla="*/ 110814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54361 w 517675"/>
                <a:gd name="connsiteY6" fmla="*/ 110814 h 513595"/>
                <a:gd name="connsiteX0" fmla="*/ 118767 w 517675"/>
                <a:gd name="connsiteY0" fmla="*/ 63353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18767 w 517675"/>
                <a:gd name="connsiteY6" fmla="*/ 63353 h 513595"/>
                <a:gd name="connsiteX0" fmla="*/ 118767 w 517675"/>
                <a:gd name="connsiteY0" fmla="*/ 63353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18767 w 517675"/>
                <a:gd name="connsiteY6" fmla="*/ 63353 h 513595"/>
                <a:gd name="connsiteX0" fmla="*/ 231485 w 517675"/>
                <a:gd name="connsiteY0" fmla="*/ 168161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231485 w 517675"/>
                <a:gd name="connsiteY6" fmla="*/ 168161 h 513595"/>
                <a:gd name="connsiteX0" fmla="*/ 116789 w 517675"/>
                <a:gd name="connsiteY0" fmla="*/ 61375 h 513595"/>
                <a:gd name="connsiteX1" fmla="*/ 138659 w 517675"/>
                <a:gd name="connsiteY1" fmla="*/ 0 h 513595"/>
                <a:gd name="connsiteX2" fmla="*/ 517675 w 517675"/>
                <a:gd name="connsiteY2" fmla="*/ 466052 h 513595"/>
                <a:gd name="connsiteX3" fmla="*/ 470132 w 517675"/>
                <a:gd name="connsiteY3" fmla="*/ 513595 h 513595"/>
                <a:gd name="connsiteX4" fmla="*/ 47543 w 517675"/>
                <a:gd name="connsiteY4" fmla="*/ 513595 h 513595"/>
                <a:gd name="connsiteX5" fmla="*/ 0 w 517675"/>
                <a:gd name="connsiteY5" fmla="*/ 466052 h 513595"/>
                <a:gd name="connsiteX6" fmla="*/ 116789 w 517675"/>
                <a:gd name="connsiteY6" fmla="*/ 61375 h 513595"/>
                <a:gd name="connsiteX0" fmla="*/ 116789 w 517675"/>
                <a:gd name="connsiteY0" fmla="*/ 47616 h 499836"/>
                <a:gd name="connsiteX1" fmla="*/ 160411 w 517675"/>
                <a:gd name="connsiteY1" fmla="*/ 7993 h 499836"/>
                <a:gd name="connsiteX2" fmla="*/ 517675 w 517675"/>
                <a:gd name="connsiteY2" fmla="*/ 452293 h 499836"/>
                <a:gd name="connsiteX3" fmla="*/ 470132 w 517675"/>
                <a:gd name="connsiteY3" fmla="*/ 499836 h 499836"/>
                <a:gd name="connsiteX4" fmla="*/ 47543 w 517675"/>
                <a:gd name="connsiteY4" fmla="*/ 499836 h 499836"/>
                <a:gd name="connsiteX5" fmla="*/ 0 w 517675"/>
                <a:gd name="connsiteY5" fmla="*/ 452293 h 499836"/>
                <a:gd name="connsiteX6" fmla="*/ 116789 w 517675"/>
                <a:gd name="connsiteY6" fmla="*/ 47616 h 499836"/>
                <a:gd name="connsiteX0" fmla="*/ 116789 w 517675"/>
                <a:gd name="connsiteY0" fmla="*/ 111864 h 564084"/>
                <a:gd name="connsiteX1" fmla="*/ 160411 w 517675"/>
                <a:gd name="connsiteY1" fmla="*/ 72241 h 564084"/>
                <a:gd name="connsiteX2" fmla="*/ 517675 w 517675"/>
                <a:gd name="connsiteY2" fmla="*/ 516541 h 564084"/>
                <a:gd name="connsiteX3" fmla="*/ 470132 w 517675"/>
                <a:gd name="connsiteY3" fmla="*/ 564084 h 564084"/>
                <a:gd name="connsiteX4" fmla="*/ 47543 w 517675"/>
                <a:gd name="connsiteY4" fmla="*/ 564084 h 564084"/>
                <a:gd name="connsiteX5" fmla="*/ 0 w 517675"/>
                <a:gd name="connsiteY5" fmla="*/ 516541 h 564084"/>
                <a:gd name="connsiteX6" fmla="*/ 116789 w 517675"/>
                <a:gd name="connsiteY6" fmla="*/ 111864 h 564084"/>
                <a:gd name="connsiteX0" fmla="*/ 116789 w 517675"/>
                <a:gd name="connsiteY0" fmla="*/ 59746 h 511966"/>
                <a:gd name="connsiteX1" fmla="*/ 160411 w 517675"/>
                <a:gd name="connsiteY1" fmla="*/ 20123 h 511966"/>
                <a:gd name="connsiteX2" fmla="*/ 517675 w 517675"/>
                <a:gd name="connsiteY2" fmla="*/ 464423 h 511966"/>
                <a:gd name="connsiteX3" fmla="*/ 470132 w 517675"/>
                <a:gd name="connsiteY3" fmla="*/ 511966 h 511966"/>
                <a:gd name="connsiteX4" fmla="*/ 47543 w 517675"/>
                <a:gd name="connsiteY4" fmla="*/ 511966 h 511966"/>
                <a:gd name="connsiteX5" fmla="*/ 0 w 517675"/>
                <a:gd name="connsiteY5" fmla="*/ 464423 h 511966"/>
                <a:gd name="connsiteX6" fmla="*/ 116789 w 517675"/>
                <a:gd name="connsiteY6" fmla="*/ 59746 h 511966"/>
                <a:gd name="connsiteX0" fmla="*/ 116789 w 517675"/>
                <a:gd name="connsiteY0" fmla="*/ 34359 h 486579"/>
                <a:gd name="connsiteX1" fmla="*/ 176232 w 517675"/>
                <a:gd name="connsiteY1" fmla="*/ 42196 h 486579"/>
                <a:gd name="connsiteX2" fmla="*/ 517675 w 517675"/>
                <a:gd name="connsiteY2" fmla="*/ 439036 h 486579"/>
                <a:gd name="connsiteX3" fmla="*/ 470132 w 517675"/>
                <a:gd name="connsiteY3" fmla="*/ 486579 h 486579"/>
                <a:gd name="connsiteX4" fmla="*/ 47543 w 517675"/>
                <a:gd name="connsiteY4" fmla="*/ 486579 h 486579"/>
                <a:gd name="connsiteX5" fmla="*/ 0 w 517675"/>
                <a:gd name="connsiteY5" fmla="*/ 439036 h 486579"/>
                <a:gd name="connsiteX6" fmla="*/ 116789 w 517675"/>
                <a:gd name="connsiteY6" fmla="*/ 34359 h 486579"/>
                <a:gd name="connsiteX0" fmla="*/ 116789 w 517675"/>
                <a:gd name="connsiteY0" fmla="*/ 31335 h 483555"/>
                <a:gd name="connsiteX1" fmla="*/ 176232 w 517675"/>
                <a:gd name="connsiteY1" fmla="*/ 39172 h 483555"/>
                <a:gd name="connsiteX2" fmla="*/ 517675 w 517675"/>
                <a:gd name="connsiteY2" fmla="*/ 436012 h 483555"/>
                <a:gd name="connsiteX3" fmla="*/ 470132 w 517675"/>
                <a:gd name="connsiteY3" fmla="*/ 483555 h 483555"/>
                <a:gd name="connsiteX4" fmla="*/ 47543 w 517675"/>
                <a:gd name="connsiteY4" fmla="*/ 483555 h 483555"/>
                <a:gd name="connsiteX5" fmla="*/ 0 w 517675"/>
                <a:gd name="connsiteY5" fmla="*/ 436012 h 483555"/>
                <a:gd name="connsiteX6" fmla="*/ 116789 w 517675"/>
                <a:gd name="connsiteY6" fmla="*/ 31335 h 483555"/>
                <a:gd name="connsiteX0" fmla="*/ 116789 w 517675"/>
                <a:gd name="connsiteY0" fmla="*/ 0 h 452220"/>
                <a:gd name="connsiteX1" fmla="*/ 517675 w 517675"/>
                <a:gd name="connsiteY1" fmla="*/ 404677 h 452220"/>
                <a:gd name="connsiteX2" fmla="*/ 470132 w 517675"/>
                <a:gd name="connsiteY2" fmla="*/ 452220 h 452220"/>
                <a:gd name="connsiteX3" fmla="*/ 47543 w 517675"/>
                <a:gd name="connsiteY3" fmla="*/ 452220 h 452220"/>
                <a:gd name="connsiteX4" fmla="*/ 0 w 517675"/>
                <a:gd name="connsiteY4" fmla="*/ 404677 h 452220"/>
                <a:gd name="connsiteX5" fmla="*/ 116789 w 517675"/>
                <a:gd name="connsiteY5" fmla="*/ 0 h 452220"/>
                <a:gd name="connsiteX0" fmla="*/ 116789 w 470470"/>
                <a:gd name="connsiteY0" fmla="*/ 0 h 452220"/>
                <a:gd name="connsiteX1" fmla="*/ 470132 w 470470"/>
                <a:gd name="connsiteY1" fmla="*/ 452220 h 452220"/>
                <a:gd name="connsiteX2" fmla="*/ 47543 w 470470"/>
                <a:gd name="connsiteY2" fmla="*/ 452220 h 452220"/>
                <a:gd name="connsiteX3" fmla="*/ 0 w 470470"/>
                <a:gd name="connsiteY3" fmla="*/ 404677 h 452220"/>
                <a:gd name="connsiteX4" fmla="*/ 116789 w 470470"/>
                <a:gd name="connsiteY4" fmla="*/ 0 h 452220"/>
                <a:gd name="connsiteX0" fmla="*/ 116789 w 454666"/>
                <a:gd name="connsiteY0" fmla="*/ 785 h 453005"/>
                <a:gd name="connsiteX1" fmla="*/ 454312 w 454666"/>
                <a:gd name="connsiteY1" fmla="*/ 306670 h 453005"/>
                <a:gd name="connsiteX2" fmla="*/ 47543 w 454666"/>
                <a:gd name="connsiteY2" fmla="*/ 453005 h 453005"/>
                <a:gd name="connsiteX3" fmla="*/ 0 w 454666"/>
                <a:gd name="connsiteY3" fmla="*/ 405462 h 453005"/>
                <a:gd name="connsiteX4" fmla="*/ 116789 w 454666"/>
                <a:gd name="connsiteY4" fmla="*/ 785 h 453005"/>
                <a:gd name="connsiteX0" fmla="*/ 116789 w 478374"/>
                <a:gd name="connsiteY0" fmla="*/ 255 h 452475"/>
                <a:gd name="connsiteX1" fmla="*/ 478043 w 478374"/>
                <a:gd name="connsiteY1" fmla="*/ 345689 h 452475"/>
                <a:gd name="connsiteX2" fmla="*/ 47543 w 478374"/>
                <a:gd name="connsiteY2" fmla="*/ 452475 h 452475"/>
                <a:gd name="connsiteX3" fmla="*/ 0 w 478374"/>
                <a:gd name="connsiteY3" fmla="*/ 404932 h 452475"/>
                <a:gd name="connsiteX4" fmla="*/ 116789 w 478374"/>
                <a:gd name="connsiteY4" fmla="*/ 255 h 452475"/>
                <a:gd name="connsiteX0" fmla="*/ 166227 w 478439"/>
                <a:gd name="connsiteY0" fmla="*/ 210 h 513731"/>
                <a:gd name="connsiteX1" fmla="*/ 478043 w 478439"/>
                <a:gd name="connsiteY1" fmla="*/ 406945 h 513731"/>
                <a:gd name="connsiteX2" fmla="*/ 47543 w 478439"/>
                <a:gd name="connsiteY2" fmla="*/ 513731 h 513731"/>
                <a:gd name="connsiteX3" fmla="*/ 0 w 478439"/>
                <a:gd name="connsiteY3" fmla="*/ 466188 h 513731"/>
                <a:gd name="connsiteX4" fmla="*/ 166227 w 478439"/>
                <a:gd name="connsiteY4" fmla="*/ 210 h 513731"/>
                <a:gd name="connsiteX0" fmla="*/ 308607 w 478947"/>
                <a:gd name="connsiteY0" fmla="*/ 268 h 438644"/>
                <a:gd name="connsiteX1" fmla="*/ 478043 w 478947"/>
                <a:gd name="connsiteY1" fmla="*/ 331858 h 438644"/>
                <a:gd name="connsiteX2" fmla="*/ 47543 w 478947"/>
                <a:gd name="connsiteY2" fmla="*/ 438644 h 438644"/>
                <a:gd name="connsiteX3" fmla="*/ 0 w 478947"/>
                <a:gd name="connsiteY3" fmla="*/ 391101 h 438644"/>
                <a:gd name="connsiteX4" fmla="*/ 308607 w 478947"/>
                <a:gd name="connsiteY4" fmla="*/ 268 h 438644"/>
                <a:gd name="connsiteX0" fmla="*/ 308607 w 478730"/>
                <a:gd name="connsiteY0" fmla="*/ 17804 h 456180"/>
                <a:gd name="connsiteX1" fmla="*/ 478043 w 478730"/>
                <a:gd name="connsiteY1" fmla="*/ 349394 h 456180"/>
                <a:gd name="connsiteX2" fmla="*/ 47543 w 478730"/>
                <a:gd name="connsiteY2" fmla="*/ 456180 h 456180"/>
                <a:gd name="connsiteX3" fmla="*/ 0 w 478730"/>
                <a:gd name="connsiteY3" fmla="*/ 408637 h 456180"/>
                <a:gd name="connsiteX4" fmla="*/ 308607 w 478730"/>
                <a:gd name="connsiteY4" fmla="*/ 17804 h 456180"/>
                <a:gd name="connsiteX0" fmla="*/ 308607 w 478671"/>
                <a:gd name="connsiteY0" fmla="*/ 11988 h 450364"/>
                <a:gd name="connsiteX1" fmla="*/ 478043 w 478671"/>
                <a:gd name="connsiteY1" fmla="*/ 343578 h 450364"/>
                <a:gd name="connsiteX2" fmla="*/ 47543 w 478671"/>
                <a:gd name="connsiteY2" fmla="*/ 450364 h 450364"/>
                <a:gd name="connsiteX3" fmla="*/ 0 w 478671"/>
                <a:gd name="connsiteY3" fmla="*/ 402821 h 450364"/>
                <a:gd name="connsiteX4" fmla="*/ 308607 w 478671"/>
                <a:gd name="connsiteY4" fmla="*/ 11988 h 450364"/>
                <a:gd name="connsiteX0" fmla="*/ 124698 w 478334"/>
                <a:gd name="connsiteY0" fmla="*/ 11694 h 459958"/>
                <a:gd name="connsiteX1" fmla="*/ 478043 w 478334"/>
                <a:gd name="connsiteY1" fmla="*/ 353172 h 459958"/>
                <a:gd name="connsiteX2" fmla="*/ 47543 w 478334"/>
                <a:gd name="connsiteY2" fmla="*/ 459958 h 459958"/>
                <a:gd name="connsiteX3" fmla="*/ 0 w 478334"/>
                <a:gd name="connsiteY3" fmla="*/ 412415 h 459958"/>
                <a:gd name="connsiteX4" fmla="*/ 124698 w 478334"/>
                <a:gd name="connsiteY4" fmla="*/ 11694 h 459958"/>
                <a:gd name="connsiteX0" fmla="*/ 124698 w 478332"/>
                <a:gd name="connsiteY0" fmla="*/ 14205 h 462469"/>
                <a:gd name="connsiteX1" fmla="*/ 478043 w 478332"/>
                <a:gd name="connsiteY1" fmla="*/ 355683 h 462469"/>
                <a:gd name="connsiteX2" fmla="*/ 47543 w 478332"/>
                <a:gd name="connsiteY2" fmla="*/ 462469 h 462469"/>
                <a:gd name="connsiteX3" fmla="*/ 0 w 478332"/>
                <a:gd name="connsiteY3" fmla="*/ 414926 h 462469"/>
                <a:gd name="connsiteX4" fmla="*/ 124698 w 478332"/>
                <a:gd name="connsiteY4" fmla="*/ 14205 h 462469"/>
                <a:gd name="connsiteX0" fmla="*/ 182046 w 478390"/>
                <a:gd name="connsiteY0" fmla="*/ 17178 h 392273"/>
                <a:gd name="connsiteX1" fmla="*/ 478043 w 478390"/>
                <a:gd name="connsiteY1" fmla="*/ 285487 h 392273"/>
                <a:gd name="connsiteX2" fmla="*/ 47543 w 478390"/>
                <a:gd name="connsiteY2" fmla="*/ 392273 h 392273"/>
                <a:gd name="connsiteX3" fmla="*/ 0 w 478390"/>
                <a:gd name="connsiteY3" fmla="*/ 344730 h 392273"/>
                <a:gd name="connsiteX4" fmla="*/ 182046 w 478390"/>
                <a:gd name="connsiteY4" fmla="*/ 17178 h 392273"/>
                <a:gd name="connsiteX0" fmla="*/ 124697 w 478332"/>
                <a:gd name="connsiteY0" fmla="*/ 14205 h 462467"/>
                <a:gd name="connsiteX1" fmla="*/ 478043 w 478332"/>
                <a:gd name="connsiteY1" fmla="*/ 355681 h 462467"/>
                <a:gd name="connsiteX2" fmla="*/ 47543 w 478332"/>
                <a:gd name="connsiteY2" fmla="*/ 462467 h 462467"/>
                <a:gd name="connsiteX3" fmla="*/ 0 w 478332"/>
                <a:gd name="connsiteY3" fmla="*/ 414924 h 462467"/>
                <a:gd name="connsiteX4" fmla="*/ 124697 w 478332"/>
                <a:gd name="connsiteY4" fmla="*/ 14205 h 462467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29"/>
                <a:gd name="connsiteY0" fmla="*/ 13944 h 470115"/>
                <a:gd name="connsiteX1" fmla="*/ 478043 w 478329"/>
                <a:gd name="connsiteY1" fmla="*/ 363329 h 470115"/>
                <a:gd name="connsiteX2" fmla="*/ 47543 w 478329"/>
                <a:gd name="connsiteY2" fmla="*/ 470115 h 470115"/>
                <a:gd name="connsiteX3" fmla="*/ 0 w 478329"/>
                <a:gd name="connsiteY3" fmla="*/ 422572 h 470115"/>
                <a:gd name="connsiteX4" fmla="*/ 120742 w 478329"/>
                <a:gd name="connsiteY4" fmla="*/ 13944 h 470115"/>
                <a:gd name="connsiteX0" fmla="*/ 120742 w 478395"/>
                <a:gd name="connsiteY0" fmla="*/ 0 h 456171"/>
                <a:gd name="connsiteX1" fmla="*/ 478043 w 478395"/>
                <a:gd name="connsiteY1" fmla="*/ 349385 h 456171"/>
                <a:gd name="connsiteX2" fmla="*/ 47543 w 478395"/>
                <a:gd name="connsiteY2" fmla="*/ 456171 h 456171"/>
                <a:gd name="connsiteX3" fmla="*/ 0 w 478395"/>
                <a:gd name="connsiteY3" fmla="*/ 408628 h 456171"/>
                <a:gd name="connsiteX4" fmla="*/ 120742 w 478395"/>
                <a:gd name="connsiteY4" fmla="*/ 0 h 456171"/>
                <a:gd name="connsiteX0" fmla="*/ 120742 w 478043"/>
                <a:gd name="connsiteY0" fmla="*/ 0 h 456171"/>
                <a:gd name="connsiteX1" fmla="*/ 478043 w 478043"/>
                <a:gd name="connsiteY1" fmla="*/ 349385 h 456171"/>
                <a:gd name="connsiteX2" fmla="*/ 47543 w 478043"/>
                <a:gd name="connsiteY2" fmla="*/ 456171 h 456171"/>
                <a:gd name="connsiteX3" fmla="*/ 0 w 478043"/>
                <a:gd name="connsiteY3" fmla="*/ 408628 h 456171"/>
                <a:gd name="connsiteX4" fmla="*/ 120742 w 478043"/>
                <a:gd name="connsiteY4" fmla="*/ 0 h 456171"/>
                <a:gd name="connsiteX0" fmla="*/ 124698 w 478043"/>
                <a:gd name="connsiteY0" fmla="*/ 0 h 464080"/>
                <a:gd name="connsiteX1" fmla="*/ 478043 w 478043"/>
                <a:gd name="connsiteY1" fmla="*/ 357294 h 464080"/>
                <a:gd name="connsiteX2" fmla="*/ 47543 w 478043"/>
                <a:gd name="connsiteY2" fmla="*/ 464080 h 464080"/>
                <a:gd name="connsiteX3" fmla="*/ 0 w 478043"/>
                <a:gd name="connsiteY3" fmla="*/ 416537 h 464080"/>
                <a:gd name="connsiteX4" fmla="*/ 124698 w 478043"/>
                <a:gd name="connsiteY4" fmla="*/ 0 h 46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043" h="464080">
                  <a:moveTo>
                    <a:pt x="124698" y="0"/>
                  </a:moveTo>
                  <a:lnTo>
                    <a:pt x="478043" y="357294"/>
                  </a:lnTo>
                  <a:lnTo>
                    <a:pt x="47543" y="464080"/>
                  </a:lnTo>
                  <a:cubicBezTo>
                    <a:pt x="21286" y="464080"/>
                    <a:pt x="0" y="442794"/>
                    <a:pt x="0" y="416537"/>
                  </a:cubicBezTo>
                  <a:cubicBezTo>
                    <a:pt x="39589" y="282304"/>
                    <a:pt x="96440" y="88974"/>
                    <a:pt x="124698" y="0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sv-SE" sz="1056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Rektangel med rundade hörn 5"/>
            <p:cNvSpPr/>
            <p:nvPr/>
          </p:nvSpPr>
          <p:spPr>
            <a:xfrm>
              <a:off x="6740002" y="1486066"/>
              <a:ext cx="1600235" cy="596981"/>
            </a:xfrm>
            <a:prstGeom prst="roundRect">
              <a:avLst>
                <a:gd name="adj" fmla="val 9547"/>
              </a:avLst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lIns="72000" tIns="72000" rIns="0" bIns="0" rtlCol="0" anchor="t"/>
            <a:lstStyle/>
            <a:p>
              <a:pPr lvl="0">
                <a:lnSpc>
                  <a:spcPct val="50000"/>
                </a:lnSpc>
                <a:defRPr/>
              </a:pPr>
              <a:endParaRPr lang="sv-SE" b="1" kern="0" spc="-15" dirty="0">
                <a:solidFill>
                  <a:schemeClr val="bg1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89" name="Platshållare för innehåll 2"/>
            <p:cNvSpPr txBox="1">
              <a:spLocks/>
            </p:cNvSpPr>
            <p:nvPr/>
          </p:nvSpPr>
          <p:spPr>
            <a:xfrm>
              <a:off x="6872067" y="1582421"/>
              <a:ext cx="1468170" cy="52535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marL="358775" indent="-358775" algn="l" defTabSz="914400" rtl="0" eaLnBrk="1" latinLnBrk="0" hangingPunct="1">
                <a:spcBef>
                  <a:spcPts val="1200"/>
                </a:spcBef>
                <a:buFontTx/>
                <a:buBlip>
                  <a:blip r:embed="rId4"/>
                </a:buBlip>
                <a:tabLst/>
                <a:defRPr lang="sv-SE" sz="1600" kern="1200">
                  <a:solidFill>
                    <a:srgbClr val="0083AD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541338" indent="-180000" algn="l" defTabSz="914400" rtl="0" eaLnBrk="1" latinLnBrk="0" hangingPunct="1">
                <a:spcBef>
                  <a:spcPts val="200"/>
                </a:spcBef>
                <a:buFont typeface="Arial" pitchFamily="34" charset="0"/>
                <a:buChar char="–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lang="sv-SE" sz="16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lang="en-GB" sz="1600" b="0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Tx/>
                <a:buNone/>
              </a:pPr>
              <a:r>
                <a:rPr lang="sv-SE" sz="18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ENERGY COST</a:t>
              </a:r>
              <a:r>
                <a:rPr lang="sv-SE" sz="18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/>
              </a:r>
              <a:br>
                <a:rPr lang="sv-SE" sz="18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sv-SE" sz="18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BREAKDOWN</a:t>
              </a:r>
              <a:endParaRPr lang="sv-SE" sz="18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744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raftringen-tema">
  <a:themeElements>
    <a:clrScheme name="Anpassat 1">
      <a:dk1>
        <a:srgbClr val="0083AD"/>
      </a:dk1>
      <a:lt1>
        <a:sysClr val="window" lastClr="FFFFFF"/>
      </a:lt1>
      <a:dk2>
        <a:srgbClr val="007DA8"/>
      </a:dk2>
      <a:lt2>
        <a:srgbClr val="FFFFFF"/>
      </a:lt2>
      <a:accent1>
        <a:srgbClr val="007DA8"/>
      </a:accent1>
      <a:accent2>
        <a:srgbClr val="00B7DD"/>
      </a:accent2>
      <a:accent3>
        <a:srgbClr val="F89D24"/>
      </a:accent3>
      <a:accent4>
        <a:srgbClr val="76AD1C"/>
      </a:accent4>
      <a:accent5>
        <a:srgbClr val="60237B"/>
      </a:accent5>
      <a:accent6>
        <a:srgbClr val="000000"/>
      </a:accent6>
      <a:hlink>
        <a:srgbClr val="0000FF"/>
      </a:hlink>
      <a:folHlink>
        <a:srgbClr val="800080"/>
      </a:folHlink>
    </a:clrScheme>
    <a:fontScheme name="Kraftr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11042</TotalTime>
  <Words>165</Words>
  <Application>Microsoft Office PowerPoint</Application>
  <PresentationFormat>On-screen Show (16:9)</PresentationFormat>
  <Paragraphs>51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Kraftringen-tema</vt:lpstr>
      <vt:lpstr>8th Citizens' Energy Forum </vt:lpstr>
      <vt:lpstr>PowerPoint Presentation</vt:lpstr>
      <vt:lpstr>Making it easier for the customer through improved invoice design</vt:lpstr>
      <vt:lpstr>PowerPoint Presentation</vt:lpstr>
      <vt:lpstr>Front page aims to give an easy and understandable overview of  the invoice</vt:lpstr>
      <vt:lpstr>Front page aims to give an easy and understandable overview of  the invoice</vt:lpstr>
      <vt:lpstr>Second page aims to satisfy customers that  pay attention  to detail</vt:lpstr>
    </vt:vector>
  </TitlesOfParts>
  <Company>Österlin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Jan Österlin</dc:creator>
  <cp:lastModifiedBy>MARIN Nadia (JUST)</cp:lastModifiedBy>
  <cp:revision>611</cp:revision>
  <cp:lastPrinted>2014-10-24T06:43:04Z</cp:lastPrinted>
  <dcterms:created xsi:type="dcterms:W3CDTF">2013-06-04T20:06:56Z</dcterms:created>
  <dcterms:modified xsi:type="dcterms:W3CDTF">2016-02-19T15:21:45Z</dcterms:modified>
</cp:coreProperties>
</file>