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Lst>
  <p:notesMasterIdLst>
    <p:notesMasterId r:id="rId16"/>
  </p:notesMasterIdLst>
  <p:handoutMasterIdLst>
    <p:handoutMasterId r:id="rId17"/>
  </p:handoutMasterIdLst>
  <p:sldIdLst>
    <p:sldId id="257" r:id="rId4"/>
    <p:sldId id="258" r:id="rId5"/>
    <p:sldId id="259" r:id="rId6"/>
    <p:sldId id="260" r:id="rId7"/>
    <p:sldId id="261" r:id="rId8"/>
    <p:sldId id="262" r:id="rId9"/>
    <p:sldId id="288" r:id="rId10"/>
    <p:sldId id="286" r:id="rId11"/>
    <p:sldId id="289" r:id="rId12"/>
    <p:sldId id="287" r:id="rId13"/>
    <p:sldId id="277" r:id="rId14"/>
    <p:sldId id="278" r:id="rId15"/>
  </p:sldIdLst>
  <p:sldSz cx="9144000" cy="6858000" type="screen4x3"/>
  <p:notesSz cx="6797675" cy="9928225"/>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na Emilie Bach Andersen (KFST)"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1" autoAdjust="0"/>
    <p:restoredTop sz="94660"/>
  </p:normalViewPr>
  <p:slideViewPr>
    <p:cSldViewPr>
      <p:cViewPr>
        <p:scale>
          <a:sx n="97" d="100"/>
          <a:sy n="97" d="100"/>
        </p:scale>
        <p:origin x="-1392"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93187" name="Rectangle 3"/>
          <p:cNvSpPr>
            <a:spLocks noGrp="1" noChangeArrowheads="1"/>
          </p:cNvSpPr>
          <p:nvPr>
            <p:ph type="dt" sz="quarter"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5ADE135D-93E1-41AA-A0A8-FA949A9AF997}" type="datetimeFigureOut">
              <a:rPr lang="en-GB"/>
              <a:pPr>
                <a:defRPr/>
              </a:pPr>
              <a:t>10/09/2013</a:t>
            </a:fld>
            <a:endParaRPr lang="en-GB"/>
          </a:p>
        </p:txBody>
      </p:sp>
      <p:sp>
        <p:nvSpPr>
          <p:cNvPr id="93188" name="Rectangle 4"/>
          <p:cNvSpPr>
            <a:spLocks noGrp="1" noChangeArrowheads="1"/>
          </p:cNvSpPr>
          <p:nvPr>
            <p:ph type="ftr" sz="quarter" idx="2"/>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93189" name="Rectangle 5"/>
          <p:cNvSpPr>
            <a:spLocks noGrp="1" noChangeArrowheads="1"/>
          </p:cNvSpPr>
          <p:nvPr>
            <p:ph type="sldNum" sz="quarter" idx="3"/>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718EA3E-3002-47E5-909C-D5C60CAFAB12}" type="slidenum">
              <a:rPr lang="en-GB"/>
              <a:pPr>
                <a:defRPr/>
              </a:pPr>
              <a:t>‹nr.›</a:t>
            </a:fld>
            <a:endParaRPr lang="en-GB"/>
          </a:p>
        </p:txBody>
      </p:sp>
    </p:spTree>
    <p:extLst>
      <p:ext uri="{BB962C8B-B14F-4D97-AF65-F5344CB8AC3E}">
        <p14:creationId xmlns:p14="http://schemas.microsoft.com/office/powerpoint/2010/main" val="45802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a-DK"/>
          </a:p>
        </p:txBody>
      </p:sp>
      <p:sp>
        <p:nvSpPr>
          <p:cNvPr id="3" name="Pladsholder til dato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FBA2130-13D3-46C8-8179-27FA3E456BD8}" type="datetimeFigureOut">
              <a:rPr lang="da-DK"/>
              <a:pPr>
                <a:defRPr/>
              </a:pPr>
              <a:t>10-09-2013</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a-DK" noProof="0"/>
          </a:p>
        </p:txBody>
      </p:sp>
      <p:sp>
        <p:nvSpPr>
          <p:cNvPr id="5" name="Pladsholder til no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6" name="Pladsholder til sidefod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a-DK"/>
          </a:p>
        </p:txBody>
      </p:sp>
      <p:sp>
        <p:nvSpPr>
          <p:cNvPr id="7" name="Pladsholder til dias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4CFEA52-B44B-41AD-8893-3145FF163BFE}" type="slidenum">
              <a:rPr lang="da-DK"/>
              <a:pPr>
                <a:defRPr/>
              </a:pPr>
              <a:t>‹nr.›</a:t>
            </a:fld>
            <a:endParaRPr lang="da-DK"/>
          </a:p>
        </p:txBody>
      </p:sp>
    </p:spTree>
    <p:extLst>
      <p:ext uri="{BB962C8B-B14F-4D97-AF65-F5344CB8AC3E}">
        <p14:creationId xmlns:p14="http://schemas.microsoft.com/office/powerpoint/2010/main" val="3882155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11B5E8-DA1C-446B-A82B-9813F7453665}" type="slidenum">
              <a:rPr lang="da-DK" smtClean="0">
                <a:solidFill>
                  <a:srgbClr val="000000"/>
                </a:solidFill>
                <a:latin typeface="Georgia" pitchFamily="18" charset="0"/>
              </a:rPr>
              <a:pPr fontAlgn="base">
                <a:spcBef>
                  <a:spcPct val="0"/>
                </a:spcBef>
                <a:spcAft>
                  <a:spcPct val="0"/>
                </a:spcAft>
              </a:pPr>
              <a:t>1</a:t>
            </a:fld>
            <a:endParaRPr lang="da-DK" smtClean="0">
              <a:solidFill>
                <a:srgbClr val="000000"/>
              </a:solidFill>
              <a:latin typeface="Georgia" pitchFamily="18" charset="0"/>
            </a:endParaRPr>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TextEdit="1"/>
          </p:cNvSpPr>
          <p:nvPr>
            <p:ph type="sldImg"/>
          </p:nvPr>
        </p:nvSpPr>
        <p:spPr bwMode="auto">
          <a:noFill/>
          <a:ln>
            <a:solidFill>
              <a:srgbClr val="000000"/>
            </a:solidFill>
            <a:miter lim="800000"/>
            <a:headEnd/>
            <a:tailEnd/>
          </a:ln>
        </p:spPr>
      </p:sp>
      <p:sp>
        <p:nvSpPr>
          <p:cNvPr id="74754"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TextEdit="1"/>
          </p:cNvSpPr>
          <p:nvPr>
            <p:ph type="sldImg"/>
          </p:nvPr>
        </p:nvSpPr>
        <p:spPr bwMode="auto">
          <a:noFill/>
          <a:ln>
            <a:solidFill>
              <a:srgbClr val="000000"/>
            </a:solidFill>
            <a:miter lim="800000"/>
            <a:headEnd/>
            <a:tailEnd/>
          </a:ln>
        </p:spPr>
      </p:sp>
      <p:sp>
        <p:nvSpPr>
          <p:cNvPr id="44034"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TextEdit="1"/>
          </p:cNvSpPr>
          <p:nvPr>
            <p:ph type="sldImg"/>
          </p:nvPr>
        </p:nvSpPr>
        <p:spPr bwMode="auto">
          <a:noFill/>
          <a:ln>
            <a:solidFill>
              <a:srgbClr val="000000"/>
            </a:solidFill>
            <a:miter lim="800000"/>
            <a:headEnd/>
            <a:tailEnd/>
          </a:ln>
        </p:spPr>
      </p:sp>
      <p:sp>
        <p:nvSpPr>
          <p:cNvPr id="46082"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TextEdit="1"/>
          </p:cNvSpPr>
          <p:nvPr>
            <p:ph type="sldImg"/>
          </p:nvPr>
        </p:nvSpPr>
        <p:spPr bwMode="auto">
          <a:noFill/>
          <a:ln>
            <a:solidFill>
              <a:srgbClr val="000000"/>
            </a:solidFill>
            <a:miter lim="800000"/>
            <a:headEnd/>
            <a:tailEnd/>
          </a:ln>
        </p:spPr>
      </p:sp>
      <p:sp>
        <p:nvSpPr>
          <p:cNvPr id="50178"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val="000000"/>
            </a:solidFill>
            <a:miter lim="800000"/>
            <a:headEnd/>
            <a:tailEnd/>
          </a:ln>
        </p:spPr>
      </p:sp>
      <p:sp>
        <p:nvSpPr>
          <p:cNvPr id="52226"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TextEdit="1"/>
          </p:cNvSpPr>
          <p:nvPr>
            <p:ph type="sldImg"/>
          </p:nvPr>
        </p:nvSpPr>
        <p:spPr bwMode="auto">
          <a:noFill/>
          <a:ln>
            <a:solidFill>
              <a:srgbClr val="000000"/>
            </a:solidFill>
            <a:miter lim="800000"/>
            <a:headEnd/>
            <a:tailEnd/>
          </a:ln>
        </p:spPr>
      </p:sp>
      <p:sp>
        <p:nvSpPr>
          <p:cNvPr id="54274"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TextEdit="1"/>
          </p:cNvSpPr>
          <p:nvPr>
            <p:ph type="sldImg"/>
          </p:nvPr>
        </p:nvSpPr>
        <p:spPr bwMode="auto">
          <a:noFill/>
          <a:ln>
            <a:solidFill>
              <a:srgbClr val="000000"/>
            </a:solidFill>
            <a:miter lim="800000"/>
            <a:headEnd/>
            <a:tailEnd/>
          </a:ln>
        </p:spPr>
      </p:sp>
      <p:sp>
        <p:nvSpPr>
          <p:cNvPr id="56322"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TextEdit="1"/>
          </p:cNvSpPr>
          <p:nvPr>
            <p:ph type="sldImg"/>
          </p:nvPr>
        </p:nvSpPr>
        <p:spPr bwMode="auto">
          <a:noFill/>
          <a:ln>
            <a:solidFill>
              <a:srgbClr val="000000"/>
            </a:solidFill>
            <a:miter lim="800000"/>
            <a:headEnd/>
            <a:tailEnd/>
          </a:ln>
        </p:spPr>
      </p:sp>
      <p:sp>
        <p:nvSpPr>
          <p:cNvPr id="58370"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TextEdit="1"/>
          </p:cNvSpPr>
          <p:nvPr>
            <p:ph type="sldImg"/>
          </p:nvPr>
        </p:nvSpPr>
        <p:spPr bwMode="auto">
          <a:noFill/>
          <a:ln>
            <a:solidFill>
              <a:srgbClr val="000000"/>
            </a:solidFill>
            <a:miter lim="800000"/>
            <a:headEnd/>
            <a:tailEnd/>
          </a:ln>
        </p:spPr>
      </p:sp>
      <p:sp>
        <p:nvSpPr>
          <p:cNvPr id="72706" name="Rectangle 3"/>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4" name="Rectangle 9"/>
          <p:cNvSpPr>
            <a:spLocks noChangeArrowheads="1"/>
          </p:cNvSpPr>
          <p:nvPr/>
        </p:nvSpPr>
        <p:spPr bwMode="auto">
          <a:xfrm>
            <a:off x="358775" y="3465513"/>
            <a:ext cx="8426450" cy="3024187"/>
          </a:xfrm>
          <a:prstGeom prst="rect">
            <a:avLst/>
          </a:prstGeom>
          <a:solidFill>
            <a:schemeClr val="tx2"/>
          </a:solidFill>
          <a:ln>
            <a:noFill/>
          </a:ln>
          <a:extLst/>
        </p:spPr>
        <p:txBody>
          <a:bodyPr wrap="none" anchor="ctr"/>
          <a:lstStyle/>
          <a:p>
            <a:pPr algn="ctr">
              <a:defRPr/>
            </a:pPr>
            <a:endParaRPr lang="da-DK" sz="1900">
              <a:solidFill>
                <a:srgbClr val="000000"/>
              </a:solidFill>
              <a:latin typeface="+mn-lt"/>
            </a:endParaRPr>
          </a:p>
        </p:txBody>
      </p:sp>
      <p:sp>
        <p:nvSpPr>
          <p:cNvPr id="5" name="Rectangle 10"/>
          <p:cNvSpPr>
            <a:spLocks noChangeArrowheads="1"/>
          </p:cNvSpPr>
          <p:nvPr/>
        </p:nvSpPr>
        <p:spPr bwMode="auto">
          <a:xfrm>
            <a:off x="358775" y="1952625"/>
            <a:ext cx="8426450" cy="1512888"/>
          </a:xfrm>
          <a:prstGeom prst="rect">
            <a:avLst/>
          </a:prstGeom>
          <a:solidFill>
            <a:schemeClr val="bg2"/>
          </a:solidFill>
          <a:ln>
            <a:noFill/>
          </a:ln>
          <a:extLst/>
        </p:spPr>
        <p:txBody>
          <a:bodyPr wrap="none" anchor="ctr"/>
          <a:lstStyle/>
          <a:p>
            <a:pPr algn="ctr">
              <a:defRPr/>
            </a:pPr>
            <a:endParaRPr lang="da-DK" sz="1900">
              <a:solidFill>
                <a:srgbClr val="000000"/>
              </a:solidFill>
              <a:latin typeface="+mn-lt"/>
            </a:endParaRPr>
          </a:p>
        </p:txBody>
      </p:sp>
      <p:sp>
        <p:nvSpPr>
          <p:cNvPr id="6" name="Rectangle 11"/>
          <p:cNvSpPr>
            <a:spLocks noChangeArrowheads="1"/>
          </p:cNvSpPr>
          <p:nvPr/>
        </p:nvSpPr>
        <p:spPr bwMode="auto">
          <a:xfrm>
            <a:off x="358775" y="368300"/>
            <a:ext cx="8426450" cy="73025"/>
          </a:xfrm>
          <a:prstGeom prst="rect">
            <a:avLst/>
          </a:prstGeom>
          <a:solidFill>
            <a:schemeClr val="bg2"/>
          </a:solidFill>
          <a:ln>
            <a:noFill/>
          </a:ln>
          <a:extLst/>
        </p:spPr>
        <p:txBody>
          <a:bodyPr wrap="none" anchor="ctr"/>
          <a:lstStyle/>
          <a:p>
            <a:pPr algn="ctr">
              <a:defRPr/>
            </a:pPr>
            <a:endParaRPr lang="da-DK" sz="1900">
              <a:solidFill>
                <a:srgbClr val="000000"/>
              </a:solidFill>
              <a:latin typeface="+mn-lt"/>
            </a:endParaRPr>
          </a:p>
        </p:txBody>
      </p:sp>
      <p:sp>
        <p:nvSpPr>
          <p:cNvPr id="7" name="Text Box 14"/>
          <p:cNvSpPr txBox="1">
            <a:spLocks noChangeArrowheads="1"/>
          </p:cNvSpPr>
          <p:nvPr/>
        </p:nvSpPr>
        <p:spPr bwMode="auto">
          <a:xfrm>
            <a:off x="9251950" y="7938"/>
            <a:ext cx="2555875" cy="1981200"/>
          </a:xfrm>
          <a:prstGeom prst="rect">
            <a:avLst/>
          </a:prstGeom>
          <a:noFill/>
          <a:ln>
            <a:noFill/>
          </a:ln>
          <a:extLst/>
        </p:spPr>
        <p:txBody>
          <a:bodyPr lIns="0" tIns="0" rIns="0" bIns="0">
            <a:spAutoFit/>
          </a:bodyPr>
          <a:lstStyle>
            <a:lvl1pPr marL="342900" indent="-342900" eaLnBrk="0" hangingPunct="0">
              <a:defRPr sz="1900">
                <a:solidFill>
                  <a:schemeClr val="tx1"/>
                </a:solidFill>
                <a:latin typeface="Georgia" pitchFamily="18" charset="0"/>
              </a:defRPr>
            </a:lvl1pPr>
            <a:lvl2pPr marL="742950" indent="-285750" eaLnBrk="0" hangingPunct="0">
              <a:defRPr sz="1900">
                <a:solidFill>
                  <a:schemeClr val="tx1"/>
                </a:solidFill>
                <a:latin typeface="Georgia" pitchFamily="18" charset="0"/>
              </a:defRPr>
            </a:lvl2pPr>
            <a:lvl3pPr marL="1143000" indent="-228600" eaLnBrk="0" hangingPunct="0">
              <a:defRPr sz="1900">
                <a:solidFill>
                  <a:schemeClr val="tx1"/>
                </a:solidFill>
                <a:latin typeface="Georgia" pitchFamily="18" charset="0"/>
              </a:defRPr>
            </a:lvl3pPr>
            <a:lvl4pPr marL="1600200" indent="-228600" eaLnBrk="0" hangingPunct="0">
              <a:defRPr sz="1900">
                <a:solidFill>
                  <a:schemeClr val="tx1"/>
                </a:solidFill>
                <a:latin typeface="Georgia" pitchFamily="18" charset="0"/>
              </a:defRPr>
            </a:lvl4pPr>
            <a:lvl5pPr marL="2057400" indent="-228600" eaLnBrk="0" hangingPunct="0">
              <a:defRPr sz="1900">
                <a:solidFill>
                  <a:schemeClr val="tx1"/>
                </a:solidFill>
                <a:latin typeface="Georgia" pitchFamily="18" charset="0"/>
              </a:defRPr>
            </a:lvl5pPr>
            <a:lvl6pPr marL="2514600" indent="-228600" eaLnBrk="0" fontAlgn="base" hangingPunct="0">
              <a:spcBef>
                <a:spcPct val="0"/>
              </a:spcBef>
              <a:spcAft>
                <a:spcPct val="0"/>
              </a:spcAft>
              <a:defRPr sz="1900">
                <a:solidFill>
                  <a:schemeClr val="tx1"/>
                </a:solidFill>
                <a:latin typeface="Georgia" pitchFamily="18" charset="0"/>
              </a:defRPr>
            </a:lvl6pPr>
            <a:lvl7pPr marL="2971800" indent="-228600" eaLnBrk="0" fontAlgn="base" hangingPunct="0">
              <a:spcBef>
                <a:spcPct val="0"/>
              </a:spcBef>
              <a:spcAft>
                <a:spcPct val="0"/>
              </a:spcAft>
              <a:defRPr sz="1900">
                <a:solidFill>
                  <a:schemeClr val="tx1"/>
                </a:solidFill>
                <a:latin typeface="Georgia" pitchFamily="18" charset="0"/>
              </a:defRPr>
            </a:lvl7pPr>
            <a:lvl8pPr marL="3429000" indent="-228600" eaLnBrk="0" fontAlgn="base" hangingPunct="0">
              <a:spcBef>
                <a:spcPct val="0"/>
              </a:spcBef>
              <a:spcAft>
                <a:spcPct val="0"/>
              </a:spcAft>
              <a:defRPr sz="1900">
                <a:solidFill>
                  <a:schemeClr val="tx1"/>
                </a:solidFill>
                <a:latin typeface="Georgia" pitchFamily="18" charset="0"/>
              </a:defRPr>
            </a:lvl8pPr>
            <a:lvl9pPr marL="3886200" indent="-228600" eaLnBrk="0" fontAlgn="base" hangingPunct="0">
              <a:spcBef>
                <a:spcPct val="0"/>
              </a:spcBef>
              <a:spcAft>
                <a:spcPct val="0"/>
              </a:spcAft>
              <a:defRPr sz="1900">
                <a:solidFill>
                  <a:schemeClr val="tx1"/>
                </a:solidFill>
                <a:latin typeface="Georgia" pitchFamily="18" charset="0"/>
              </a:defRPr>
            </a:lvl9pPr>
          </a:lstStyle>
          <a:p>
            <a:pPr eaLnBrk="1" hangingPunct="1">
              <a:spcBef>
                <a:spcPct val="50000"/>
              </a:spcBef>
              <a:defRPr/>
            </a:pPr>
            <a:r>
              <a:rPr lang="da-DK" sz="1000" b="1">
                <a:solidFill>
                  <a:srgbClr val="FFFFFF"/>
                </a:solidFill>
              </a:rPr>
              <a:t>Skift af farvetema:</a:t>
            </a:r>
          </a:p>
          <a:p>
            <a:pPr eaLnBrk="1" hangingPunct="1">
              <a:spcBef>
                <a:spcPct val="50000"/>
              </a:spcBef>
              <a:buFontTx/>
              <a:buAutoNum type="arabicPeriod"/>
              <a:defRPr/>
            </a:pPr>
            <a:r>
              <a:rPr lang="da-DK" sz="1000">
                <a:solidFill>
                  <a:srgbClr val="FFFFFF"/>
                </a:solidFill>
              </a:rPr>
              <a:t>Vælg ’Formatér’ i PowerPoint menubjælken</a:t>
            </a:r>
          </a:p>
          <a:p>
            <a:pPr eaLnBrk="1" hangingPunct="1">
              <a:spcBef>
                <a:spcPct val="50000"/>
              </a:spcBef>
              <a:buFontTx/>
              <a:buAutoNum type="arabicPeriod"/>
              <a:defRPr/>
            </a:pPr>
            <a:r>
              <a:rPr lang="da-DK" sz="1000">
                <a:solidFill>
                  <a:srgbClr val="FFFFFF"/>
                </a:solidFill>
              </a:rPr>
              <a:t>Vælg ’Dias Design’</a:t>
            </a:r>
          </a:p>
          <a:p>
            <a:pPr eaLnBrk="1" hangingPunct="1">
              <a:spcBef>
                <a:spcPct val="50000"/>
              </a:spcBef>
              <a:buFontTx/>
              <a:buAutoNum type="arabicPeriod"/>
              <a:defRPr/>
            </a:pPr>
            <a:r>
              <a:rPr lang="da-DK" sz="1000">
                <a:solidFill>
                  <a:srgbClr val="FFFFFF"/>
                </a:solidFill>
              </a:rPr>
              <a:t>Vælg ’farveskema’ (højre side af skærmen).</a:t>
            </a:r>
          </a:p>
          <a:p>
            <a:pPr eaLnBrk="1" hangingPunct="1">
              <a:spcBef>
                <a:spcPct val="50000"/>
              </a:spcBef>
              <a:buFontTx/>
              <a:buAutoNum type="arabicPeriod"/>
              <a:defRPr/>
            </a:pPr>
            <a:r>
              <a:rPr lang="da-DK" sz="1000">
                <a:solidFill>
                  <a:srgbClr val="FFFFFF"/>
                </a:solidFill>
              </a:rPr>
              <a:t> Vælg et af de tilgængelige farveskemaer. Bemærk at du kan tilføje det valgte farveskema til alle dias i den aktive præsentation eller s blot de markerede dias.</a:t>
            </a:r>
          </a:p>
        </p:txBody>
      </p:sp>
      <p:pic>
        <p:nvPicPr>
          <p:cNvPr id="8" name="Picture 17"/>
          <p:cNvPicPr>
            <a:picLocks noChangeAspect="1" noChangeArrowheads="1"/>
          </p:cNvPicPr>
          <p:nvPr/>
        </p:nvPicPr>
        <p:blipFill>
          <a:blip r:embed="rId2"/>
          <a:srcRect/>
          <a:stretch>
            <a:fillRect/>
          </a:stretch>
        </p:blipFill>
        <p:spPr bwMode="auto">
          <a:xfrm>
            <a:off x="7362825" y="1431925"/>
            <a:ext cx="1385888" cy="466725"/>
          </a:xfrm>
          <a:prstGeom prst="rect">
            <a:avLst/>
          </a:prstGeom>
          <a:noFill/>
          <a:ln w="9525">
            <a:noFill/>
            <a:miter lim="800000"/>
            <a:headEnd/>
            <a:tailEnd/>
          </a:ln>
        </p:spPr>
      </p:pic>
      <p:sp>
        <p:nvSpPr>
          <p:cNvPr id="8194" name="Rectangle 2"/>
          <p:cNvSpPr>
            <a:spLocks noGrp="1" noChangeArrowheads="1"/>
          </p:cNvSpPr>
          <p:nvPr>
            <p:ph type="ctrTitle"/>
          </p:nvPr>
        </p:nvSpPr>
        <p:spPr>
          <a:xfrm>
            <a:off x="358775" y="609600"/>
            <a:ext cx="8426450" cy="803275"/>
          </a:xfrm>
        </p:spPr>
        <p:txBody>
          <a:bodyPr/>
          <a:lstStyle>
            <a:lvl1pPr>
              <a:lnSpc>
                <a:spcPct val="89000"/>
              </a:lnSpc>
              <a:defRPr sz="2800"/>
            </a:lvl1pPr>
          </a:lstStyle>
          <a:p>
            <a:r>
              <a:rPr lang="da-DK"/>
              <a:t>Klik for at redigere titeltypografi i masteren</a:t>
            </a:r>
          </a:p>
        </p:txBody>
      </p:sp>
      <p:sp>
        <p:nvSpPr>
          <p:cNvPr id="8195" name="Rectangle 3"/>
          <p:cNvSpPr>
            <a:spLocks noGrp="1" noChangeArrowheads="1"/>
          </p:cNvSpPr>
          <p:nvPr>
            <p:ph type="subTitle" idx="1"/>
          </p:nvPr>
        </p:nvSpPr>
        <p:spPr>
          <a:xfrm>
            <a:off x="358775" y="1419225"/>
            <a:ext cx="6985000" cy="533400"/>
          </a:xfrm>
        </p:spPr>
        <p:txBody>
          <a:bodyPr/>
          <a:lstStyle>
            <a:lvl1pPr marL="0" indent="0">
              <a:lnSpc>
                <a:spcPct val="89000"/>
              </a:lnSpc>
              <a:buFont typeface="Verdana" pitchFamily="34" charset="0"/>
              <a:buNone/>
              <a:defRPr sz="1800"/>
            </a:lvl1pPr>
          </a:lstStyle>
          <a:p>
            <a:r>
              <a:rPr lang="da-DK"/>
              <a:t>Klik for at redigere undertiteltypografien i masteren</a:t>
            </a:r>
          </a:p>
        </p:txBody>
      </p:sp>
      <p:sp>
        <p:nvSpPr>
          <p:cNvPr id="9" name="Rectangle 4"/>
          <p:cNvSpPr>
            <a:spLocks noGrp="1" noChangeArrowheads="1"/>
          </p:cNvSpPr>
          <p:nvPr>
            <p:ph type="dt" sz="half" idx="10"/>
          </p:nvPr>
        </p:nvSpPr>
        <p:spPr>
          <a:xfrm>
            <a:off x="6434138" y="6489700"/>
            <a:ext cx="2133600" cy="142875"/>
          </a:xfrm>
        </p:spPr>
        <p:txBody>
          <a:bodyPr/>
          <a:lstStyle>
            <a:lvl1pPr fontAlgn="auto">
              <a:spcBef>
                <a:spcPts val="0"/>
              </a:spcBef>
              <a:spcAft>
                <a:spcPts val="0"/>
              </a:spcAft>
              <a:defRPr>
                <a:solidFill>
                  <a:srgbClr val="FFFFFF"/>
                </a:solidFill>
              </a:defRPr>
            </a:lvl1pPr>
          </a:lstStyle>
          <a:p>
            <a:pPr>
              <a:defRPr/>
            </a:pPr>
            <a:endParaRPr lang="en-GB"/>
          </a:p>
        </p:txBody>
      </p:sp>
      <p:sp>
        <p:nvSpPr>
          <p:cNvPr id="10" name="Rectangle 5"/>
          <p:cNvSpPr>
            <a:spLocks noGrp="1" noChangeArrowheads="1"/>
          </p:cNvSpPr>
          <p:nvPr>
            <p:ph type="ftr" sz="quarter" idx="11"/>
          </p:nvPr>
        </p:nvSpPr>
        <p:spPr>
          <a:xfrm>
            <a:off x="358775" y="6489700"/>
            <a:ext cx="5399088" cy="142875"/>
          </a:xfrm>
        </p:spPr>
        <p:txBody>
          <a:bodyPr/>
          <a:lstStyle>
            <a:lvl1pPr fontAlgn="auto">
              <a:spcBef>
                <a:spcPts val="0"/>
              </a:spcBef>
              <a:spcAft>
                <a:spcPts val="0"/>
              </a:spcAft>
              <a:defRPr>
                <a:solidFill>
                  <a:srgbClr val="FFFFFF"/>
                </a:solidFill>
              </a:defRPr>
            </a:lvl1pPr>
          </a:lstStyle>
          <a:p>
            <a:pPr>
              <a:defRPr/>
            </a:pPr>
            <a:r>
              <a:rPr lang="en-GB"/>
              <a:t>Emnerubrik</a:t>
            </a:r>
          </a:p>
        </p:txBody>
      </p:sp>
      <p:sp>
        <p:nvSpPr>
          <p:cNvPr id="11" name="Rectangle 6"/>
          <p:cNvSpPr>
            <a:spLocks noGrp="1" noChangeArrowheads="1"/>
          </p:cNvSpPr>
          <p:nvPr>
            <p:ph type="sldNum" sz="quarter" idx="12"/>
          </p:nvPr>
        </p:nvSpPr>
        <p:spPr>
          <a:xfrm>
            <a:off x="8569325" y="6489700"/>
            <a:ext cx="215900" cy="142875"/>
          </a:xfrm>
        </p:spPr>
        <p:txBody>
          <a:bodyPr/>
          <a:lstStyle>
            <a:lvl1pPr fontAlgn="auto">
              <a:spcBef>
                <a:spcPts val="0"/>
              </a:spcBef>
              <a:spcAft>
                <a:spcPts val="0"/>
              </a:spcAft>
              <a:defRPr>
                <a:solidFill>
                  <a:srgbClr val="FFFFFF"/>
                </a:solidFill>
              </a:defRPr>
            </a:lvl1pPr>
          </a:lstStyle>
          <a:p>
            <a:pPr>
              <a:defRPr/>
            </a:pPr>
            <a:fld id="{8041B9D6-D1B6-4F3A-8E23-8A34F2644EB5}" type="slidenum">
              <a:rPr lang="en-GB"/>
              <a:pPr>
                <a:defRPr/>
              </a:pPr>
              <a:t>‹nr.›</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FF31F17C-75A2-4AAC-9BC8-513623C70323}" type="slidenum">
              <a:rPr lang="en-GB"/>
              <a:pPr>
                <a:defRPr/>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78613" y="600075"/>
            <a:ext cx="2106612" cy="5497513"/>
          </a:xfrm>
        </p:spPr>
        <p:txBody>
          <a:bodyPr vert="eaVert"/>
          <a:lstStyle/>
          <a:p>
            <a:r>
              <a:rPr lang="en-US"/>
              <a:t>Klik for at redigere titeltypografi i masteren</a:t>
            </a:r>
            <a:endParaRPr lang="da-DK"/>
          </a:p>
        </p:txBody>
      </p:sp>
      <p:sp>
        <p:nvSpPr>
          <p:cNvPr id="3" name="Pladsholder til lodret titel 2"/>
          <p:cNvSpPr>
            <a:spLocks noGrp="1"/>
          </p:cNvSpPr>
          <p:nvPr>
            <p:ph type="body" orient="vert" idx="1"/>
          </p:nvPr>
        </p:nvSpPr>
        <p:spPr>
          <a:xfrm>
            <a:off x="358775" y="600075"/>
            <a:ext cx="6167438" cy="5497513"/>
          </a:xfrm>
        </p:spPr>
        <p:txBody>
          <a:bodyPr vert="eaVert"/>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A9608B8C-CB1F-419B-9EC0-FA0651F87C06}" type="slidenum">
              <a:rPr lang="en-GB"/>
              <a:pPr>
                <a:defRPr/>
              </a:pPr>
              <a:t>‹nr.›</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og diagram">
    <p:spTree>
      <p:nvGrpSpPr>
        <p:cNvPr id="1" name=""/>
        <p:cNvGrpSpPr/>
        <p:nvPr/>
      </p:nvGrpSpPr>
      <p:grpSpPr>
        <a:xfrm>
          <a:off x="0" y="0"/>
          <a:ext cx="0" cy="0"/>
          <a:chOff x="0" y="0"/>
          <a:chExt cx="0" cy="0"/>
        </a:xfrm>
      </p:grpSpPr>
      <p:sp>
        <p:nvSpPr>
          <p:cNvPr id="2" name="Titel 1"/>
          <p:cNvSpPr>
            <a:spLocks noGrp="1"/>
          </p:cNvSpPr>
          <p:nvPr>
            <p:ph type="title"/>
          </p:nvPr>
        </p:nvSpPr>
        <p:spPr>
          <a:xfrm>
            <a:off x="358775" y="600075"/>
            <a:ext cx="8426450" cy="647700"/>
          </a:xfrm>
        </p:spPr>
        <p:txBody>
          <a:bodyPr/>
          <a:lstStyle/>
          <a:p>
            <a:r>
              <a:rPr lang="en-US"/>
              <a:t>Klik for at redigere titeltypografi i masteren</a:t>
            </a:r>
            <a:endParaRPr lang="da-DK"/>
          </a:p>
        </p:txBody>
      </p:sp>
      <p:sp>
        <p:nvSpPr>
          <p:cNvPr id="3" name="Pladsholder til diagram 2"/>
          <p:cNvSpPr>
            <a:spLocks noGrp="1"/>
          </p:cNvSpPr>
          <p:nvPr>
            <p:ph type="chart" idx="1"/>
          </p:nvPr>
        </p:nvSpPr>
        <p:spPr>
          <a:xfrm>
            <a:off x="1960563" y="1924050"/>
            <a:ext cx="6824662" cy="4173538"/>
          </a:xfrm>
        </p:spPr>
        <p:txBody>
          <a:bodyPr/>
          <a:lstStyle/>
          <a:p>
            <a:pPr lvl="0"/>
            <a:endParaRPr lang="da-DK" noProof="0"/>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A06E3EA1-4C2E-431A-9C28-23D0924830EC}" type="slidenum">
              <a:rPr lang="en-GB"/>
              <a:pPr>
                <a:defRPr/>
              </a:pPr>
              <a:t>‹nr.›</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4" name="Rectangle 9"/>
          <p:cNvSpPr>
            <a:spLocks noChangeArrowheads="1"/>
          </p:cNvSpPr>
          <p:nvPr/>
        </p:nvSpPr>
        <p:spPr bwMode="auto">
          <a:xfrm>
            <a:off x="358775" y="3465513"/>
            <a:ext cx="8426450" cy="3024187"/>
          </a:xfrm>
          <a:prstGeom prst="rect">
            <a:avLst/>
          </a:prstGeom>
          <a:solidFill>
            <a:schemeClr val="tx2"/>
          </a:solidFill>
          <a:ln>
            <a:noFill/>
          </a:ln>
          <a:effectLst/>
          <a:extLst/>
        </p:spPr>
        <p:txBody>
          <a:bodyPr wrap="none" anchor="ctr"/>
          <a:lstStyle/>
          <a:p>
            <a:pPr>
              <a:defRPr/>
            </a:pPr>
            <a:endParaRPr lang="da-DK" sz="1900">
              <a:solidFill>
                <a:srgbClr val="000000"/>
              </a:solidFill>
              <a:latin typeface="+mn-lt"/>
            </a:endParaRPr>
          </a:p>
        </p:txBody>
      </p:sp>
      <p:sp>
        <p:nvSpPr>
          <p:cNvPr id="5" name="Rectangle 10"/>
          <p:cNvSpPr>
            <a:spLocks noChangeArrowheads="1"/>
          </p:cNvSpPr>
          <p:nvPr/>
        </p:nvSpPr>
        <p:spPr bwMode="auto">
          <a:xfrm>
            <a:off x="358775" y="1952625"/>
            <a:ext cx="8426450" cy="1512888"/>
          </a:xfrm>
          <a:prstGeom prst="rect">
            <a:avLst/>
          </a:prstGeom>
          <a:solidFill>
            <a:schemeClr val="bg2"/>
          </a:solidFill>
          <a:ln>
            <a:noFill/>
          </a:ln>
          <a:effectLst/>
          <a:extLst/>
        </p:spPr>
        <p:txBody>
          <a:bodyPr wrap="none" anchor="ctr"/>
          <a:lstStyle/>
          <a:p>
            <a:pPr>
              <a:defRPr/>
            </a:pPr>
            <a:endParaRPr lang="da-DK" sz="1900">
              <a:solidFill>
                <a:srgbClr val="000000"/>
              </a:solidFill>
              <a:latin typeface="+mn-lt"/>
            </a:endParaRPr>
          </a:p>
        </p:txBody>
      </p:sp>
      <p:sp>
        <p:nvSpPr>
          <p:cNvPr id="6" name="Rectangle 11"/>
          <p:cNvSpPr>
            <a:spLocks noChangeArrowheads="1"/>
          </p:cNvSpPr>
          <p:nvPr/>
        </p:nvSpPr>
        <p:spPr bwMode="auto">
          <a:xfrm>
            <a:off x="358775" y="368300"/>
            <a:ext cx="8426450" cy="73025"/>
          </a:xfrm>
          <a:prstGeom prst="rect">
            <a:avLst/>
          </a:prstGeom>
          <a:solidFill>
            <a:schemeClr val="bg2"/>
          </a:solidFill>
          <a:ln>
            <a:noFill/>
          </a:ln>
          <a:effectLst/>
          <a:extLst/>
        </p:spPr>
        <p:txBody>
          <a:bodyPr wrap="none" anchor="ctr"/>
          <a:lstStyle/>
          <a:p>
            <a:pPr>
              <a:defRPr/>
            </a:pPr>
            <a:endParaRPr lang="da-DK" sz="1900">
              <a:solidFill>
                <a:srgbClr val="000000"/>
              </a:solidFill>
              <a:latin typeface="+mn-lt"/>
            </a:endParaRPr>
          </a:p>
        </p:txBody>
      </p:sp>
      <p:sp>
        <p:nvSpPr>
          <p:cNvPr id="7" name="Text Box 14"/>
          <p:cNvSpPr txBox="1">
            <a:spLocks noChangeArrowheads="1"/>
          </p:cNvSpPr>
          <p:nvPr/>
        </p:nvSpPr>
        <p:spPr bwMode="auto">
          <a:xfrm>
            <a:off x="9251950" y="7938"/>
            <a:ext cx="2555875" cy="1981200"/>
          </a:xfrm>
          <a:prstGeom prst="rect">
            <a:avLst/>
          </a:prstGeom>
          <a:noFill/>
          <a:ln>
            <a:noFill/>
          </a:ln>
          <a:effectLst/>
          <a:extLst/>
        </p:spPr>
        <p:txBody>
          <a:bodyPr lIns="0" tIns="0" rIns="0" bIns="0">
            <a:spAutoFit/>
          </a:bodyPr>
          <a:lstStyle>
            <a:lvl1pPr marL="342900" indent="-342900">
              <a:defRPr>
                <a:solidFill>
                  <a:schemeClr val="tx1"/>
                </a:solidFill>
                <a:latin typeface="Georgia" pitchFamily="18" charset="0"/>
              </a:defRPr>
            </a:lvl1pPr>
            <a:lvl2pPr marL="800100" indent="-342900">
              <a:defRPr>
                <a:solidFill>
                  <a:schemeClr val="tx1"/>
                </a:solidFill>
                <a:latin typeface="Georgia" pitchFamily="18" charset="0"/>
              </a:defRPr>
            </a:lvl2pPr>
            <a:lvl3pPr marL="1257300" indent="-342900">
              <a:defRPr>
                <a:solidFill>
                  <a:schemeClr val="tx1"/>
                </a:solidFill>
                <a:latin typeface="Georgia" pitchFamily="18" charset="0"/>
              </a:defRPr>
            </a:lvl3pPr>
            <a:lvl4pPr marL="1714500" indent="-342900">
              <a:defRPr>
                <a:solidFill>
                  <a:schemeClr val="tx1"/>
                </a:solidFill>
                <a:latin typeface="Georgia" pitchFamily="18" charset="0"/>
              </a:defRPr>
            </a:lvl4pPr>
            <a:lvl5pPr marL="2171700" indent="-342900">
              <a:defRPr>
                <a:solidFill>
                  <a:schemeClr val="tx1"/>
                </a:solidFill>
                <a:latin typeface="Georgia" pitchFamily="18" charset="0"/>
              </a:defRPr>
            </a:lvl5pPr>
            <a:lvl6pPr marL="2628900" indent="-342900" fontAlgn="base">
              <a:spcBef>
                <a:spcPct val="0"/>
              </a:spcBef>
              <a:spcAft>
                <a:spcPct val="0"/>
              </a:spcAft>
              <a:defRPr>
                <a:solidFill>
                  <a:schemeClr val="tx1"/>
                </a:solidFill>
                <a:latin typeface="Georgia" pitchFamily="18" charset="0"/>
              </a:defRPr>
            </a:lvl6pPr>
            <a:lvl7pPr marL="3086100" indent="-342900" fontAlgn="base">
              <a:spcBef>
                <a:spcPct val="0"/>
              </a:spcBef>
              <a:spcAft>
                <a:spcPct val="0"/>
              </a:spcAft>
              <a:defRPr>
                <a:solidFill>
                  <a:schemeClr val="tx1"/>
                </a:solidFill>
                <a:latin typeface="Georgia" pitchFamily="18" charset="0"/>
              </a:defRPr>
            </a:lvl7pPr>
            <a:lvl8pPr marL="3543300" indent="-342900" fontAlgn="base">
              <a:spcBef>
                <a:spcPct val="0"/>
              </a:spcBef>
              <a:spcAft>
                <a:spcPct val="0"/>
              </a:spcAft>
              <a:defRPr>
                <a:solidFill>
                  <a:schemeClr val="tx1"/>
                </a:solidFill>
                <a:latin typeface="Georgia" pitchFamily="18" charset="0"/>
              </a:defRPr>
            </a:lvl8pPr>
            <a:lvl9pPr marL="4000500" indent="-342900" fontAlgn="base">
              <a:spcBef>
                <a:spcPct val="0"/>
              </a:spcBef>
              <a:spcAft>
                <a:spcPct val="0"/>
              </a:spcAft>
              <a:defRPr>
                <a:solidFill>
                  <a:schemeClr val="tx1"/>
                </a:solidFill>
                <a:latin typeface="Georgia" pitchFamily="18" charset="0"/>
              </a:defRPr>
            </a:lvl9pPr>
          </a:lstStyle>
          <a:p>
            <a:pPr>
              <a:spcBef>
                <a:spcPct val="50000"/>
              </a:spcBef>
              <a:defRPr/>
            </a:pPr>
            <a:r>
              <a:rPr lang="da-DK" sz="1000" b="1" smtClean="0">
                <a:solidFill>
                  <a:srgbClr val="FFFFFF"/>
                </a:solidFill>
              </a:rPr>
              <a:t>Skift af farvetema:</a:t>
            </a:r>
          </a:p>
          <a:p>
            <a:pPr>
              <a:spcBef>
                <a:spcPct val="50000"/>
              </a:spcBef>
              <a:buFontTx/>
              <a:buAutoNum type="arabicPeriod"/>
              <a:defRPr/>
            </a:pPr>
            <a:r>
              <a:rPr lang="da-DK" sz="1000" smtClean="0">
                <a:solidFill>
                  <a:srgbClr val="FFFFFF"/>
                </a:solidFill>
              </a:rPr>
              <a:t>Vælg ’Formatér’ i PowerPoint menubjælken</a:t>
            </a:r>
          </a:p>
          <a:p>
            <a:pPr>
              <a:spcBef>
                <a:spcPct val="50000"/>
              </a:spcBef>
              <a:buFontTx/>
              <a:buAutoNum type="arabicPeriod"/>
              <a:defRPr/>
            </a:pPr>
            <a:r>
              <a:rPr lang="da-DK" sz="1000" smtClean="0">
                <a:solidFill>
                  <a:srgbClr val="FFFFFF"/>
                </a:solidFill>
              </a:rPr>
              <a:t>Vælg ’Dias Design’</a:t>
            </a:r>
          </a:p>
          <a:p>
            <a:pPr>
              <a:spcBef>
                <a:spcPct val="50000"/>
              </a:spcBef>
              <a:buFontTx/>
              <a:buAutoNum type="arabicPeriod"/>
              <a:defRPr/>
            </a:pPr>
            <a:r>
              <a:rPr lang="da-DK" sz="1000" smtClean="0">
                <a:solidFill>
                  <a:srgbClr val="FFFFFF"/>
                </a:solidFill>
              </a:rPr>
              <a:t>Vælg ’farveskema’ (højre side af skærmen).</a:t>
            </a:r>
          </a:p>
          <a:p>
            <a:pPr>
              <a:spcBef>
                <a:spcPct val="50000"/>
              </a:spcBef>
              <a:buFontTx/>
              <a:buAutoNum type="arabicPeriod"/>
              <a:defRPr/>
            </a:pPr>
            <a:r>
              <a:rPr lang="da-DK" sz="1000" smtClean="0">
                <a:solidFill>
                  <a:srgbClr val="FFFFFF"/>
                </a:solidFill>
              </a:rPr>
              <a:t> Vælg et af de tilgængelige farveskemaer. Bemærk at du kan tilføje det valgte farveskema til alle dias i den aktive præsentation eller s blot de markerede dias.</a:t>
            </a:r>
          </a:p>
        </p:txBody>
      </p:sp>
      <p:pic>
        <p:nvPicPr>
          <p:cNvPr id="8" name="Picture 17"/>
          <p:cNvPicPr>
            <a:picLocks noChangeAspect="1" noChangeArrowheads="1"/>
          </p:cNvPicPr>
          <p:nvPr/>
        </p:nvPicPr>
        <p:blipFill>
          <a:blip r:embed="rId2"/>
          <a:srcRect/>
          <a:stretch>
            <a:fillRect/>
          </a:stretch>
        </p:blipFill>
        <p:spPr bwMode="auto">
          <a:xfrm>
            <a:off x="7362825" y="1431925"/>
            <a:ext cx="1385888" cy="466725"/>
          </a:xfrm>
          <a:prstGeom prst="rect">
            <a:avLst/>
          </a:prstGeom>
          <a:noFill/>
          <a:ln w="9525">
            <a:noFill/>
            <a:miter lim="800000"/>
            <a:headEnd/>
            <a:tailEnd/>
          </a:ln>
        </p:spPr>
      </p:pic>
      <p:sp>
        <p:nvSpPr>
          <p:cNvPr id="8194" name="Rectangle 2"/>
          <p:cNvSpPr>
            <a:spLocks noGrp="1" noChangeArrowheads="1"/>
          </p:cNvSpPr>
          <p:nvPr>
            <p:ph type="ctrTitle"/>
          </p:nvPr>
        </p:nvSpPr>
        <p:spPr>
          <a:xfrm>
            <a:off x="358775" y="609600"/>
            <a:ext cx="8426450" cy="803275"/>
          </a:xfrm>
        </p:spPr>
        <p:txBody>
          <a:bodyPr/>
          <a:lstStyle>
            <a:lvl1pPr>
              <a:lnSpc>
                <a:spcPct val="89000"/>
              </a:lnSpc>
              <a:defRPr sz="2800"/>
            </a:lvl1pPr>
          </a:lstStyle>
          <a:p>
            <a:pPr lvl="0"/>
            <a:r>
              <a:rPr lang="da-DK" noProof="0" smtClean="0"/>
              <a:t>Klik for at redigere titeltypografi i masteren</a:t>
            </a:r>
          </a:p>
        </p:txBody>
      </p:sp>
      <p:sp>
        <p:nvSpPr>
          <p:cNvPr id="8195" name="Rectangle 3"/>
          <p:cNvSpPr>
            <a:spLocks noGrp="1" noChangeArrowheads="1"/>
          </p:cNvSpPr>
          <p:nvPr>
            <p:ph type="subTitle" idx="1"/>
          </p:nvPr>
        </p:nvSpPr>
        <p:spPr>
          <a:xfrm>
            <a:off x="358775" y="1419225"/>
            <a:ext cx="6985000" cy="533400"/>
          </a:xfrm>
        </p:spPr>
        <p:txBody>
          <a:bodyPr/>
          <a:lstStyle>
            <a:lvl1pPr marL="0" indent="0">
              <a:lnSpc>
                <a:spcPct val="89000"/>
              </a:lnSpc>
              <a:buFont typeface="Verdana" pitchFamily="34" charset="0"/>
              <a:buNone/>
              <a:defRPr sz="1800"/>
            </a:lvl1pPr>
          </a:lstStyle>
          <a:p>
            <a:pPr lvl="0"/>
            <a:r>
              <a:rPr lang="da-DK" noProof="0" smtClean="0"/>
              <a:t>Klik for at redigere undertiteltypografien i masteren</a:t>
            </a:r>
          </a:p>
        </p:txBody>
      </p:sp>
      <p:sp>
        <p:nvSpPr>
          <p:cNvPr id="9" name="Rectangle 4"/>
          <p:cNvSpPr>
            <a:spLocks noGrp="1" noChangeArrowheads="1"/>
          </p:cNvSpPr>
          <p:nvPr>
            <p:ph type="dt" sz="half" idx="10"/>
          </p:nvPr>
        </p:nvSpPr>
        <p:spPr>
          <a:xfrm>
            <a:off x="6434138" y="6489700"/>
            <a:ext cx="2133600" cy="142875"/>
          </a:xfrm>
        </p:spPr>
        <p:txBody>
          <a:bodyPr/>
          <a:lstStyle>
            <a:lvl1pPr fontAlgn="auto">
              <a:spcBef>
                <a:spcPts val="0"/>
              </a:spcBef>
              <a:spcAft>
                <a:spcPts val="0"/>
              </a:spcAft>
              <a:defRPr>
                <a:solidFill>
                  <a:srgbClr val="FFFFFF"/>
                </a:solidFill>
              </a:defRPr>
            </a:lvl1pPr>
          </a:lstStyle>
          <a:p>
            <a:pPr>
              <a:defRPr/>
            </a:pPr>
            <a:endParaRPr lang="en-GB"/>
          </a:p>
        </p:txBody>
      </p:sp>
      <p:sp>
        <p:nvSpPr>
          <p:cNvPr id="10" name="Rectangle 5"/>
          <p:cNvSpPr>
            <a:spLocks noGrp="1" noChangeArrowheads="1"/>
          </p:cNvSpPr>
          <p:nvPr>
            <p:ph type="ftr" sz="quarter" idx="11"/>
          </p:nvPr>
        </p:nvSpPr>
        <p:spPr>
          <a:xfrm>
            <a:off x="358775" y="6489700"/>
            <a:ext cx="5399088" cy="142875"/>
          </a:xfrm>
        </p:spPr>
        <p:txBody>
          <a:bodyPr/>
          <a:lstStyle>
            <a:lvl1pPr fontAlgn="auto">
              <a:spcBef>
                <a:spcPts val="0"/>
              </a:spcBef>
              <a:spcAft>
                <a:spcPts val="0"/>
              </a:spcAft>
              <a:defRPr>
                <a:solidFill>
                  <a:srgbClr val="FFFFFF"/>
                </a:solidFill>
              </a:defRPr>
            </a:lvl1pPr>
          </a:lstStyle>
          <a:p>
            <a:pPr>
              <a:defRPr/>
            </a:pPr>
            <a:r>
              <a:rPr lang="en-GB"/>
              <a:t>Emnerubrik</a:t>
            </a:r>
          </a:p>
        </p:txBody>
      </p:sp>
      <p:sp>
        <p:nvSpPr>
          <p:cNvPr id="11" name="Rectangle 6"/>
          <p:cNvSpPr>
            <a:spLocks noGrp="1" noChangeArrowheads="1"/>
          </p:cNvSpPr>
          <p:nvPr>
            <p:ph type="sldNum" sz="quarter" idx="12"/>
          </p:nvPr>
        </p:nvSpPr>
        <p:spPr>
          <a:xfrm>
            <a:off x="8569325" y="6489700"/>
            <a:ext cx="215900" cy="142875"/>
          </a:xfrm>
        </p:spPr>
        <p:txBody>
          <a:bodyPr/>
          <a:lstStyle>
            <a:lvl1pPr fontAlgn="auto">
              <a:spcBef>
                <a:spcPts val="0"/>
              </a:spcBef>
              <a:spcAft>
                <a:spcPts val="0"/>
              </a:spcAft>
              <a:defRPr>
                <a:solidFill>
                  <a:srgbClr val="FFFFFF"/>
                </a:solidFill>
              </a:defRPr>
            </a:lvl1pPr>
          </a:lstStyle>
          <a:p>
            <a:pPr>
              <a:defRPr/>
            </a:pPr>
            <a:fld id="{C0C17A37-085F-40BE-A0C0-F2D464955B71}" type="slidenum">
              <a:rPr lang="en-GB"/>
              <a:pPr>
                <a:defRPr/>
              </a:pPr>
              <a:t>‹nr.›</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7BEE969C-2E10-4C83-BD44-A3F8DA540B72}" type="slidenum">
              <a:rPr lang="en-GB"/>
              <a:pPr>
                <a:defRPr/>
              </a:pPr>
              <a:t>‹nr.›</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3BB27794-25FE-44A1-944F-CCBD0CA7B8F3}" type="slidenum">
              <a:rPr lang="en-GB"/>
              <a:pPr>
                <a:defRPr/>
              </a:pPr>
              <a:t>‹nr.›</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1960563" y="1924050"/>
            <a:ext cx="3335337" cy="417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5448300" y="1924050"/>
            <a:ext cx="3336925" cy="417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CEDCA266-F3CD-44BA-BAF2-326254715183}" type="slidenum">
              <a:rPr lang="en-GB"/>
              <a:pPr>
                <a:defRPr/>
              </a:pPr>
              <a:t>‹nr.›</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8"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9"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7767228A-DDF4-4209-A6F9-CD15B1A45110}" type="slidenum">
              <a:rPr lang="en-GB"/>
              <a:pPr>
                <a:defRPr/>
              </a:pPr>
              <a:t>‹nr.›</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4"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5"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A09315D1-2E95-4FEB-9498-D338F93668F3}" type="slidenum">
              <a:rPr lang="en-GB"/>
              <a:pPr>
                <a:defRPr/>
              </a:pPr>
              <a:t>‹nr.›</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3"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4"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693BDB4C-2710-47A7-AD94-6AEE2A566A32}" type="slidenum">
              <a:rPr lang="en-GB"/>
              <a:pPr>
                <a:defRPr/>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for at redigere titeltypografi i masteren</a:t>
            </a:r>
            <a:endParaRPr lang="da-DK"/>
          </a:p>
        </p:txBody>
      </p:sp>
      <p:sp>
        <p:nvSpPr>
          <p:cNvPr id="3" name="Pladsholder til indhold 2"/>
          <p:cNvSpPr>
            <a:spLocks noGrp="1"/>
          </p:cNvSpPr>
          <p:nvPr>
            <p:ph idx="1"/>
          </p:nvPr>
        </p:nvSpPr>
        <p:spPr/>
        <p:txBody>
          <a:bodyPr/>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5E16FFCD-92B7-4C30-9F20-25ABE5247ABA}" type="slidenum">
              <a:rPr lang="en-GB"/>
              <a:pPr>
                <a:defRPr/>
              </a:pPr>
              <a:t>‹nr.›</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9F227EF9-450D-4C45-BEA1-C05F50B426DC}" type="slidenum">
              <a:rPr lang="en-GB"/>
              <a:pPr>
                <a:defRPr/>
              </a:pPr>
              <a:t>‹nr.›</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2490ADE4-C90F-4AE1-BF43-D81F58FD82C8}" type="slidenum">
              <a:rPr lang="en-GB"/>
              <a:pPr>
                <a:defRPr/>
              </a:pPr>
              <a:t>‹nr.›</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6AF60949-54DB-4DC3-B9BE-B092174B52FC}" type="slidenum">
              <a:rPr lang="en-GB"/>
              <a:pPr>
                <a:defRPr/>
              </a:pPr>
              <a:t>‹nr.›</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78613" y="600075"/>
            <a:ext cx="2106612" cy="5497513"/>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358775" y="600075"/>
            <a:ext cx="6167438" cy="5497513"/>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AAAA9030-65E8-4972-A53E-0D4242A786D8}" type="slidenum">
              <a:rPr lang="en-GB"/>
              <a:pPr>
                <a:defRPr/>
              </a:pPr>
              <a:t>‹nr.›</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4" name="Rectangle 9"/>
          <p:cNvSpPr>
            <a:spLocks noChangeArrowheads="1"/>
          </p:cNvSpPr>
          <p:nvPr/>
        </p:nvSpPr>
        <p:spPr bwMode="auto">
          <a:xfrm>
            <a:off x="358775" y="3465513"/>
            <a:ext cx="8426450" cy="3024187"/>
          </a:xfrm>
          <a:prstGeom prst="rect">
            <a:avLst/>
          </a:prstGeom>
          <a:solidFill>
            <a:schemeClr val="tx2"/>
          </a:solidFill>
          <a:ln>
            <a:noFill/>
          </a:ln>
          <a:effectLst/>
          <a:extLst/>
        </p:spPr>
        <p:txBody>
          <a:bodyPr wrap="none" anchor="ctr"/>
          <a:lstStyle/>
          <a:p>
            <a:pPr>
              <a:defRPr/>
            </a:pPr>
            <a:endParaRPr lang="da-DK" sz="1900">
              <a:solidFill>
                <a:srgbClr val="000000"/>
              </a:solidFill>
              <a:latin typeface="+mn-lt"/>
            </a:endParaRPr>
          </a:p>
        </p:txBody>
      </p:sp>
      <p:sp>
        <p:nvSpPr>
          <p:cNvPr id="5" name="Rectangle 10"/>
          <p:cNvSpPr>
            <a:spLocks noChangeArrowheads="1"/>
          </p:cNvSpPr>
          <p:nvPr/>
        </p:nvSpPr>
        <p:spPr bwMode="auto">
          <a:xfrm>
            <a:off x="358775" y="1952625"/>
            <a:ext cx="8426450" cy="1512888"/>
          </a:xfrm>
          <a:prstGeom prst="rect">
            <a:avLst/>
          </a:prstGeom>
          <a:solidFill>
            <a:schemeClr val="bg2"/>
          </a:solidFill>
          <a:ln>
            <a:noFill/>
          </a:ln>
          <a:effectLst/>
          <a:extLst/>
        </p:spPr>
        <p:txBody>
          <a:bodyPr wrap="none" anchor="ctr"/>
          <a:lstStyle/>
          <a:p>
            <a:pPr>
              <a:defRPr/>
            </a:pPr>
            <a:endParaRPr lang="da-DK" sz="1900">
              <a:solidFill>
                <a:srgbClr val="000000"/>
              </a:solidFill>
              <a:latin typeface="+mn-lt"/>
            </a:endParaRPr>
          </a:p>
        </p:txBody>
      </p:sp>
      <p:sp>
        <p:nvSpPr>
          <p:cNvPr id="6" name="Rectangle 11"/>
          <p:cNvSpPr>
            <a:spLocks noChangeArrowheads="1"/>
          </p:cNvSpPr>
          <p:nvPr/>
        </p:nvSpPr>
        <p:spPr bwMode="auto">
          <a:xfrm>
            <a:off x="358775" y="368300"/>
            <a:ext cx="8426450" cy="73025"/>
          </a:xfrm>
          <a:prstGeom prst="rect">
            <a:avLst/>
          </a:prstGeom>
          <a:solidFill>
            <a:schemeClr val="bg2"/>
          </a:solidFill>
          <a:ln>
            <a:noFill/>
          </a:ln>
          <a:effectLst/>
          <a:extLst/>
        </p:spPr>
        <p:txBody>
          <a:bodyPr wrap="none" anchor="ctr"/>
          <a:lstStyle/>
          <a:p>
            <a:pPr>
              <a:defRPr/>
            </a:pPr>
            <a:endParaRPr lang="da-DK" sz="1900">
              <a:solidFill>
                <a:srgbClr val="000000"/>
              </a:solidFill>
              <a:latin typeface="+mn-lt"/>
            </a:endParaRPr>
          </a:p>
        </p:txBody>
      </p:sp>
      <p:sp>
        <p:nvSpPr>
          <p:cNvPr id="7" name="Text Box 14"/>
          <p:cNvSpPr txBox="1">
            <a:spLocks noChangeArrowheads="1"/>
          </p:cNvSpPr>
          <p:nvPr/>
        </p:nvSpPr>
        <p:spPr bwMode="auto">
          <a:xfrm>
            <a:off x="9251950" y="7938"/>
            <a:ext cx="2555875" cy="1981200"/>
          </a:xfrm>
          <a:prstGeom prst="rect">
            <a:avLst/>
          </a:prstGeom>
          <a:noFill/>
          <a:ln>
            <a:noFill/>
          </a:ln>
          <a:effectLst/>
          <a:extLst/>
        </p:spPr>
        <p:txBody>
          <a:bodyPr lIns="0" tIns="0" rIns="0" bIns="0">
            <a:spAutoFit/>
          </a:bodyPr>
          <a:lstStyle>
            <a:lvl1pPr marL="342900" indent="-342900">
              <a:defRPr>
                <a:solidFill>
                  <a:schemeClr val="tx1"/>
                </a:solidFill>
                <a:latin typeface="Georgia" pitchFamily="18" charset="0"/>
              </a:defRPr>
            </a:lvl1pPr>
            <a:lvl2pPr marL="800100" indent="-342900">
              <a:defRPr>
                <a:solidFill>
                  <a:schemeClr val="tx1"/>
                </a:solidFill>
                <a:latin typeface="Georgia" pitchFamily="18" charset="0"/>
              </a:defRPr>
            </a:lvl2pPr>
            <a:lvl3pPr marL="1257300" indent="-342900">
              <a:defRPr>
                <a:solidFill>
                  <a:schemeClr val="tx1"/>
                </a:solidFill>
                <a:latin typeface="Georgia" pitchFamily="18" charset="0"/>
              </a:defRPr>
            </a:lvl3pPr>
            <a:lvl4pPr marL="1714500" indent="-342900">
              <a:defRPr>
                <a:solidFill>
                  <a:schemeClr val="tx1"/>
                </a:solidFill>
                <a:latin typeface="Georgia" pitchFamily="18" charset="0"/>
              </a:defRPr>
            </a:lvl4pPr>
            <a:lvl5pPr marL="2171700" indent="-342900">
              <a:defRPr>
                <a:solidFill>
                  <a:schemeClr val="tx1"/>
                </a:solidFill>
                <a:latin typeface="Georgia" pitchFamily="18" charset="0"/>
              </a:defRPr>
            </a:lvl5pPr>
            <a:lvl6pPr marL="2628900" indent="-342900" fontAlgn="base">
              <a:spcBef>
                <a:spcPct val="0"/>
              </a:spcBef>
              <a:spcAft>
                <a:spcPct val="0"/>
              </a:spcAft>
              <a:defRPr>
                <a:solidFill>
                  <a:schemeClr val="tx1"/>
                </a:solidFill>
                <a:latin typeface="Georgia" pitchFamily="18" charset="0"/>
              </a:defRPr>
            </a:lvl6pPr>
            <a:lvl7pPr marL="3086100" indent="-342900" fontAlgn="base">
              <a:spcBef>
                <a:spcPct val="0"/>
              </a:spcBef>
              <a:spcAft>
                <a:spcPct val="0"/>
              </a:spcAft>
              <a:defRPr>
                <a:solidFill>
                  <a:schemeClr val="tx1"/>
                </a:solidFill>
                <a:latin typeface="Georgia" pitchFamily="18" charset="0"/>
              </a:defRPr>
            </a:lvl7pPr>
            <a:lvl8pPr marL="3543300" indent="-342900" fontAlgn="base">
              <a:spcBef>
                <a:spcPct val="0"/>
              </a:spcBef>
              <a:spcAft>
                <a:spcPct val="0"/>
              </a:spcAft>
              <a:defRPr>
                <a:solidFill>
                  <a:schemeClr val="tx1"/>
                </a:solidFill>
                <a:latin typeface="Georgia" pitchFamily="18" charset="0"/>
              </a:defRPr>
            </a:lvl8pPr>
            <a:lvl9pPr marL="4000500" indent="-342900" fontAlgn="base">
              <a:spcBef>
                <a:spcPct val="0"/>
              </a:spcBef>
              <a:spcAft>
                <a:spcPct val="0"/>
              </a:spcAft>
              <a:defRPr>
                <a:solidFill>
                  <a:schemeClr val="tx1"/>
                </a:solidFill>
                <a:latin typeface="Georgia" pitchFamily="18" charset="0"/>
              </a:defRPr>
            </a:lvl9pPr>
          </a:lstStyle>
          <a:p>
            <a:pPr>
              <a:spcBef>
                <a:spcPct val="50000"/>
              </a:spcBef>
              <a:defRPr/>
            </a:pPr>
            <a:r>
              <a:rPr lang="da-DK" sz="1000" b="1" smtClean="0">
                <a:solidFill>
                  <a:srgbClr val="FFFFFF"/>
                </a:solidFill>
              </a:rPr>
              <a:t>Skift af farvetema:</a:t>
            </a:r>
          </a:p>
          <a:p>
            <a:pPr>
              <a:spcBef>
                <a:spcPct val="50000"/>
              </a:spcBef>
              <a:buFontTx/>
              <a:buAutoNum type="arabicPeriod"/>
              <a:defRPr/>
            </a:pPr>
            <a:r>
              <a:rPr lang="da-DK" sz="1000" smtClean="0">
                <a:solidFill>
                  <a:srgbClr val="FFFFFF"/>
                </a:solidFill>
              </a:rPr>
              <a:t>Vælg ’Formatér’ i PowerPoint menubjælken</a:t>
            </a:r>
          </a:p>
          <a:p>
            <a:pPr>
              <a:spcBef>
                <a:spcPct val="50000"/>
              </a:spcBef>
              <a:buFontTx/>
              <a:buAutoNum type="arabicPeriod"/>
              <a:defRPr/>
            </a:pPr>
            <a:r>
              <a:rPr lang="da-DK" sz="1000" smtClean="0">
                <a:solidFill>
                  <a:srgbClr val="FFFFFF"/>
                </a:solidFill>
              </a:rPr>
              <a:t>Vælg ’Dias Design’</a:t>
            </a:r>
          </a:p>
          <a:p>
            <a:pPr>
              <a:spcBef>
                <a:spcPct val="50000"/>
              </a:spcBef>
              <a:buFontTx/>
              <a:buAutoNum type="arabicPeriod"/>
              <a:defRPr/>
            </a:pPr>
            <a:r>
              <a:rPr lang="da-DK" sz="1000" smtClean="0">
                <a:solidFill>
                  <a:srgbClr val="FFFFFF"/>
                </a:solidFill>
              </a:rPr>
              <a:t>Vælg ’farveskema’ (højre side af skærmen).</a:t>
            </a:r>
          </a:p>
          <a:p>
            <a:pPr>
              <a:spcBef>
                <a:spcPct val="50000"/>
              </a:spcBef>
              <a:buFontTx/>
              <a:buAutoNum type="arabicPeriod"/>
              <a:defRPr/>
            </a:pPr>
            <a:r>
              <a:rPr lang="da-DK" sz="1000" smtClean="0">
                <a:solidFill>
                  <a:srgbClr val="FFFFFF"/>
                </a:solidFill>
              </a:rPr>
              <a:t> Vælg et af de tilgængelige farveskemaer. Bemærk at du kan tilføje det valgte farveskema til alle dias i den aktive præsentation eller s blot de markerede dias.</a:t>
            </a:r>
          </a:p>
        </p:txBody>
      </p:sp>
      <p:pic>
        <p:nvPicPr>
          <p:cNvPr id="8" name="Picture 17"/>
          <p:cNvPicPr>
            <a:picLocks noChangeAspect="1" noChangeArrowheads="1"/>
          </p:cNvPicPr>
          <p:nvPr/>
        </p:nvPicPr>
        <p:blipFill>
          <a:blip r:embed="rId2"/>
          <a:srcRect/>
          <a:stretch>
            <a:fillRect/>
          </a:stretch>
        </p:blipFill>
        <p:spPr bwMode="auto">
          <a:xfrm>
            <a:off x="7362825" y="1431925"/>
            <a:ext cx="1385888" cy="466725"/>
          </a:xfrm>
          <a:prstGeom prst="rect">
            <a:avLst/>
          </a:prstGeom>
          <a:noFill/>
          <a:ln w="9525">
            <a:noFill/>
            <a:miter lim="800000"/>
            <a:headEnd/>
            <a:tailEnd/>
          </a:ln>
        </p:spPr>
      </p:pic>
      <p:sp>
        <p:nvSpPr>
          <p:cNvPr id="8194" name="Rectangle 2"/>
          <p:cNvSpPr>
            <a:spLocks noGrp="1" noChangeArrowheads="1"/>
          </p:cNvSpPr>
          <p:nvPr>
            <p:ph type="ctrTitle"/>
          </p:nvPr>
        </p:nvSpPr>
        <p:spPr>
          <a:xfrm>
            <a:off x="358775" y="609600"/>
            <a:ext cx="8426450" cy="803275"/>
          </a:xfrm>
        </p:spPr>
        <p:txBody>
          <a:bodyPr/>
          <a:lstStyle>
            <a:lvl1pPr>
              <a:lnSpc>
                <a:spcPct val="89000"/>
              </a:lnSpc>
              <a:defRPr sz="2800"/>
            </a:lvl1pPr>
          </a:lstStyle>
          <a:p>
            <a:pPr lvl="0"/>
            <a:r>
              <a:rPr lang="da-DK" noProof="0" smtClean="0"/>
              <a:t>Klik for at redigere titeltypografi i masteren</a:t>
            </a:r>
          </a:p>
        </p:txBody>
      </p:sp>
      <p:sp>
        <p:nvSpPr>
          <p:cNvPr id="8195" name="Rectangle 3"/>
          <p:cNvSpPr>
            <a:spLocks noGrp="1" noChangeArrowheads="1"/>
          </p:cNvSpPr>
          <p:nvPr>
            <p:ph type="subTitle" idx="1"/>
          </p:nvPr>
        </p:nvSpPr>
        <p:spPr>
          <a:xfrm>
            <a:off x="358775" y="1419225"/>
            <a:ext cx="6985000" cy="533400"/>
          </a:xfrm>
        </p:spPr>
        <p:txBody>
          <a:bodyPr/>
          <a:lstStyle>
            <a:lvl1pPr marL="0" indent="0">
              <a:lnSpc>
                <a:spcPct val="89000"/>
              </a:lnSpc>
              <a:buFont typeface="Verdana" pitchFamily="34" charset="0"/>
              <a:buNone/>
              <a:defRPr sz="1800"/>
            </a:lvl1pPr>
          </a:lstStyle>
          <a:p>
            <a:pPr lvl="0"/>
            <a:r>
              <a:rPr lang="da-DK" noProof="0" smtClean="0"/>
              <a:t>Klik for at redigere undertiteltypografien i masteren</a:t>
            </a:r>
          </a:p>
        </p:txBody>
      </p:sp>
      <p:sp>
        <p:nvSpPr>
          <p:cNvPr id="9" name="Rectangle 4"/>
          <p:cNvSpPr>
            <a:spLocks noGrp="1" noChangeArrowheads="1"/>
          </p:cNvSpPr>
          <p:nvPr>
            <p:ph type="dt" sz="half" idx="10"/>
          </p:nvPr>
        </p:nvSpPr>
        <p:spPr>
          <a:xfrm>
            <a:off x="6434138" y="6489700"/>
            <a:ext cx="2133600" cy="142875"/>
          </a:xfrm>
        </p:spPr>
        <p:txBody>
          <a:bodyPr/>
          <a:lstStyle>
            <a:lvl1pPr fontAlgn="auto">
              <a:spcBef>
                <a:spcPts val="0"/>
              </a:spcBef>
              <a:spcAft>
                <a:spcPts val="0"/>
              </a:spcAft>
              <a:defRPr>
                <a:solidFill>
                  <a:srgbClr val="FFFFFF"/>
                </a:solidFill>
              </a:defRPr>
            </a:lvl1pPr>
          </a:lstStyle>
          <a:p>
            <a:pPr>
              <a:defRPr/>
            </a:pPr>
            <a:endParaRPr lang="en-GB"/>
          </a:p>
        </p:txBody>
      </p:sp>
      <p:sp>
        <p:nvSpPr>
          <p:cNvPr id="10" name="Rectangle 5"/>
          <p:cNvSpPr>
            <a:spLocks noGrp="1" noChangeArrowheads="1"/>
          </p:cNvSpPr>
          <p:nvPr>
            <p:ph type="ftr" sz="quarter" idx="11"/>
          </p:nvPr>
        </p:nvSpPr>
        <p:spPr>
          <a:xfrm>
            <a:off x="358775" y="6489700"/>
            <a:ext cx="5399088" cy="142875"/>
          </a:xfrm>
        </p:spPr>
        <p:txBody>
          <a:bodyPr/>
          <a:lstStyle>
            <a:lvl1pPr fontAlgn="auto">
              <a:spcBef>
                <a:spcPts val="0"/>
              </a:spcBef>
              <a:spcAft>
                <a:spcPts val="0"/>
              </a:spcAft>
              <a:defRPr>
                <a:solidFill>
                  <a:srgbClr val="FFFFFF"/>
                </a:solidFill>
              </a:defRPr>
            </a:lvl1pPr>
          </a:lstStyle>
          <a:p>
            <a:pPr>
              <a:defRPr/>
            </a:pPr>
            <a:r>
              <a:rPr lang="en-GB"/>
              <a:t>Emnerubrik</a:t>
            </a:r>
          </a:p>
        </p:txBody>
      </p:sp>
      <p:sp>
        <p:nvSpPr>
          <p:cNvPr id="11" name="Rectangle 6"/>
          <p:cNvSpPr>
            <a:spLocks noGrp="1" noChangeArrowheads="1"/>
          </p:cNvSpPr>
          <p:nvPr>
            <p:ph type="sldNum" sz="quarter" idx="12"/>
          </p:nvPr>
        </p:nvSpPr>
        <p:spPr>
          <a:xfrm>
            <a:off x="8569325" y="6489700"/>
            <a:ext cx="215900" cy="142875"/>
          </a:xfrm>
        </p:spPr>
        <p:txBody>
          <a:bodyPr/>
          <a:lstStyle>
            <a:lvl1pPr fontAlgn="auto">
              <a:spcBef>
                <a:spcPts val="0"/>
              </a:spcBef>
              <a:spcAft>
                <a:spcPts val="0"/>
              </a:spcAft>
              <a:defRPr>
                <a:solidFill>
                  <a:srgbClr val="FFFFFF"/>
                </a:solidFill>
              </a:defRPr>
            </a:lvl1pPr>
          </a:lstStyle>
          <a:p>
            <a:pPr>
              <a:defRPr/>
            </a:pPr>
            <a:fld id="{A6761EE3-587A-4DD1-9989-E86FF5A76D1F}" type="slidenum">
              <a:rPr lang="en-GB"/>
              <a:pPr>
                <a:defRPr/>
              </a:pPr>
              <a:t>‹nr.›</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Pladsholder til sidefod 4"/>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Pladsholder til diasnummer 5"/>
          <p:cNvSpPr>
            <a:spLocks noGrp="1"/>
          </p:cNvSpPr>
          <p:nvPr>
            <p:ph type="sldNum" sz="quarter" idx="12"/>
          </p:nvPr>
        </p:nvSpPr>
        <p:spPr/>
        <p:txBody>
          <a:bodyPr/>
          <a:lstStyle>
            <a:lvl1pPr fontAlgn="auto">
              <a:spcBef>
                <a:spcPts val="0"/>
              </a:spcBef>
              <a:spcAft>
                <a:spcPts val="0"/>
              </a:spcAft>
              <a:defRPr/>
            </a:lvl1pPr>
          </a:lstStyle>
          <a:p>
            <a:pPr>
              <a:defRPr/>
            </a:pPr>
            <a:fld id="{D5E78161-6FEF-4169-89EF-6DBE48E670A5}" type="slidenum">
              <a:rPr lang="en-GB"/>
              <a:pPr>
                <a:defRPr/>
              </a:pPr>
              <a:t>‹nr.›</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i master</a:t>
            </a:r>
          </a:p>
        </p:txBody>
      </p:sp>
      <p:sp>
        <p:nvSpPr>
          <p:cNvPr id="4" name="Pladsholder til dato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Pladsholder til sidefod 4"/>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Pladsholder til diasnummer 5"/>
          <p:cNvSpPr>
            <a:spLocks noGrp="1"/>
          </p:cNvSpPr>
          <p:nvPr>
            <p:ph type="sldNum" sz="quarter" idx="12"/>
          </p:nvPr>
        </p:nvSpPr>
        <p:spPr/>
        <p:txBody>
          <a:bodyPr/>
          <a:lstStyle>
            <a:lvl1pPr fontAlgn="auto">
              <a:spcBef>
                <a:spcPts val="0"/>
              </a:spcBef>
              <a:spcAft>
                <a:spcPts val="0"/>
              </a:spcAft>
              <a:defRPr/>
            </a:lvl1pPr>
          </a:lstStyle>
          <a:p>
            <a:pPr>
              <a:defRPr/>
            </a:pPr>
            <a:fld id="{503A4F14-4A02-4C0C-A397-A8617F8A331D}" type="slidenum">
              <a:rPr lang="en-GB"/>
              <a:pPr>
                <a:defRPr/>
              </a:pPr>
              <a:t>‹nr.›</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1960563" y="1924050"/>
            <a:ext cx="3335337" cy="417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5448300" y="1924050"/>
            <a:ext cx="3336925" cy="417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Pladsholder til sidefod 5"/>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Pladsholder til diasnummer 6"/>
          <p:cNvSpPr>
            <a:spLocks noGrp="1"/>
          </p:cNvSpPr>
          <p:nvPr>
            <p:ph type="sldNum" sz="quarter" idx="12"/>
          </p:nvPr>
        </p:nvSpPr>
        <p:spPr/>
        <p:txBody>
          <a:bodyPr/>
          <a:lstStyle>
            <a:lvl1pPr fontAlgn="auto">
              <a:spcBef>
                <a:spcPts val="0"/>
              </a:spcBef>
              <a:spcAft>
                <a:spcPts val="0"/>
              </a:spcAft>
              <a:defRPr/>
            </a:lvl1pPr>
          </a:lstStyle>
          <a:p>
            <a:pPr>
              <a:defRPr/>
            </a:pPr>
            <a:fld id="{20B6A166-F725-48D7-97AC-0ADD4B597238}" type="slidenum">
              <a:rPr lang="en-GB"/>
              <a:pPr>
                <a:defRPr/>
              </a:pPr>
              <a:t>‹nr.›</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8" name="Pladsholder til sidefod 7"/>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9" name="Pladsholder til diasnummer 8"/>
          <p:cNvSpPr>
            <a:spLocks noGrp="1"/>
          </p:cNvSpPr>
          <p:nvPr>
            <p:ph type="sldNum" sz="quarter" idx="12"/>
          </p:nvPr>
        </p:nvSpPr>
        <p:spPr/>
        <p:txBody>
          <a:bodyPr/>
          <a:lstStyle>
            <a:lvl1pPr fontAlgn="auto">
              <a:spcBef>
                <a:spcPts val="0"/>
              </a:spcBef>
              <a:spcAft>
                <a:spcPts val="0"/>
              </a:spcAft>
              <a:defRPr/>
            </a:lvl1pPr>
          </a:lstStyle>
          <a:p>
            <a:pPr>
              <a:defRPr/>
            </a:pPr>
            <a:fld id="{C7584524-8C51-4BB4-B23B-0F5302E0E263}" type="slidenum">
              <a:rPr lang="en-GB"/>
              <a:pPr>
                <a:defRPr/>
              </a:pPr>
              <a:t>‹nr.›</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4" name="Pladsholder til sidefod 3"/>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5" name="Pladsholder til diasnummer 4"/>
          <p:cNvSpPr>
            <a:spLocks noGrp="1"/>
          </p:cNvSpPr>
          <p:nvPr>
            <p:ph type="sldNum" sz="quarter" idx="12"/>
          </p:nvPr>
        </p:nvSpPr>
        <p:spPr/>
        <p:txBody>
          <a:bodyPr/>
          <a:lstStyle>
            <a:lvl1pPr fontAlgn="auto">
              <a:spcBef>
                <a:spcPts val="0"/>
              </a:spcBef>
              <a:spcAft>
                <a:spcPts val="0"/>
              </a:spcAft>
              <a:defRPr/>
            </a:lvl1pPr>
          </a:lstStyle>
          <a:p>
            <a:pPr>
              <a:defRPr/>
            </a:pPr>
            <a:fld id="{77D29016-D59B-4765-A396-17484B5E984C}" type="slidenum">
              <a:rPr lang="en-GB"/>
              <a:pPr>
                <a:defRPr/>
              </a:pPr>
              <a:t>‹nr.›</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Klik for at redigere typografi i masteren</a:t>
            </a:r>
          </a:p>
        </p:txBody>
      </p:sp>
      <p:sp>
        <p:nvSpPr>
          <p:cNvPr id="4"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8D8A2D2B-92DE-4DDD-8CAB-320EFEB3AD3C}" type="slidenum">
              <a:rPr lang="en-GB"/>
              <a:pPr>
                <a:defRPr/>
              </a:pPr>
              <a:t>‹nr.›</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3" name="Pladsholder til sidefod 2"/>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4" name="Pladsholder til diasnummer 3"/>
          <p:cNvSpPr>
            <a:spLocks noGrp="1"/>
          </p:cNvSpPr>
          <p:nvPr>
            <p:ph type="sldNum" sz="quarter" idx="12"/>
          </p:nvPr>
        </p:nvSpPr>
        <p:spPr/>
        <p:txBody>
          <a:bodyPr/>
          <a:lstStyle>
            <a:lvl1pPr fontAlgn="auto">
              <a:spcBef>
                <a:spcPts val="0"/>
              </a:spcBef>
              <a:spcAft>
                <a:spcPts val="0"/>
              </a:spcAft>
              <a:defRPr/>
            </a:lvl1pPr>
          </a:lstStyle>
          <a:p>
            <a:pPr>
              <a:defRPr/>
            </a:pPr>
            <a:fld id="{E5102098-B9B6-4DD7-B0EB-F8F7FB3AC229}" type="slidenum">
              <a:rPr lang="en-GB"/>
              <a:pPr>
                <a:defRPr/>
              </a:pPr>
              <a:t>‹nr.›</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Pladsholder til sidefod 5"/>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Pladsholder til diasnummer 6"/>
          <p:cNvSpPr>
            <a:spLocks noGrp="1"/>
          </p:cNvSpPr>
          <p:nvPr>
            <p:ph type="sldNum" sz="quarter" idx="12"/>
          </p:nvPr>
        </p:nvSpPr>
        <p:spPr/>
        <p:txBody>
          <a:bodyPr/>
          <a:lstStyle>
            <a:lvl1pPr fontAlgn="auto">
              <a:spcBef>
                <a:spcPts val="0"/>
              </a:spcBef>
              <a:spcAft>
                <a:spcPts val="0"/>
              </a:spcAft>
              <a:defRPr/>
            </a:lvl1pPr>
          </a:lstStyle>
          <a:p>
            <a:pPr>
              <a:defRPr/>
            </a:pPr>
            <a:fld id="{B897090A-F660-489D-9BF6-5AFFAE83C2CF}" type="slidenum">
              <a:rPr lang="en-GB"/>
              <a:pPr>
                <a:defRPr/>
              </a:pPr>
              <a:t>‹nr.›</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Pladsholder til sidefod 5"/>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Pladsholder til diasnummer 6"/>
          <p:cNvSpPr>
            <a:spLocks noGrp="1"/>
          </p:cNvSpPr>
          <p:nvPr>
            <p:ph type="sldNum" sz="quarter" idx="12"/>
          </p:nvPr>
        </p:nvSpPr>
        <p:spPr/>
        <p:txBody>
          <a:bodyPr/>
          <a:lstStyle>
            <a:lvl1pPr fontAlgn="auto">
              <a:spcBef>
                <a:spcPts val="0"/>
              </a:spcBef>
              <a:spcAft>
                <a:spcPts val="0"/>
              </a:spcAft>
              <a:defRPr/>
            </a:lvl1pPr>
          </a:lstStyle>
          <a:p>
            <a:pPr>
              <a:defRPr/>
            </a:pPr>
            <a:fld id="{F2C4F24E-B111-418D-BF69-BF1C819906D3}" type="slidenum">
              <a:rPr lang="en-GB"/>
              <a:pPr>
                <a:defRPr/>
              </a:pPr>
              <a:t>‹nr.›</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Pladsholder til sidefod 4"/>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Pladsholder til diasnummer 5"/>
          <p:cNvSpPr>
            <a:spLocks noGrp="1"/>
          </p:cNvSpPr>
          <p:nvPr>
            <p:ph type="sldNum" sz="quarter" idx="12"/>
          </p:nvPr>
        </p:nvSpPr>
        <p:spPr/>
        <p:txBody>
          <a:bodyPr/>
          <a:lstStyle>
            <a:lvl1pPr fontAlgn="auto">
              <a:spcBef>
                <a:spcPts val="0"/>
              </a:spcBef>
              <a:spcAft>
                <a:spcPts val="0"/>
              </a:spcAft>
              <a:defRPr/>
            </a:lvl1pPr>
          </a:lstStyle>
          <a:p>
            <a:pPr>
              <a:defRPr/>
            </a:pPr>
            <a:fld id="{3CE30EE5-DD1A-4056-ADC1-BA765F3128D7}" type="slidenum">
              <a:rPr lang="en-GB"/>
              <a:pPr>
                <a:defRPr/>
              </a:pPr>
              <a:t>‹nr.›</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78613" y="600075"/>
            <a:ext cx="2106612" cy="5497513"/>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358775" y="600075"/>
            <a:ext cx="6167438" cy="5497513"/>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5" name="Pladsholder til sidefod 4"/>
          <p:cNvSpPr>
            <a:spLocks noGrp="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6" name="Pladsholder til diasnummer 5"/>
          <p:cNvSpPr>
            <a:spLocks noGrp="1"/>
          </p:cNvSpPr>
          <p:nvPr>
            <p:ph type="sldNum" sz="quarter" idx="12"/>
          </p:nvPr>
        </p:nvSpPr>
        <p:spPr/>
        <p:txBody>
          <a:bodyPr/>
          <a:lstStyle>
            <a:lvl1pPr fontAlgn="auto">
              <a:spcBef>
                <a:spcPts val="0"/>
              </a:spcBef>
              <a:spcAft>
                <a:spcPts val="0"/>
              </a:spcAft>
              <a:defRPr/>
            </a:lvl1pPr>
          </a:lstStyle>
          <a:p>
            <a:pPr>
              <a:defRPr/>
            </a:pPr>
            <a:fld id="{8262390C-DF62-4AEE-AF3E-C7B6BDD0ADCD}" type="slidenum">
              <a:rPr lang="en-GB"/>
              <a:pPr>
                <a:defRPr/>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for at redigere titeltypografi i masteren</a:t>
            </a:r>
            <a:endParaRPr lang="da-DK"/>
          </a:p>
        </p:txBody>
      </p:sp>
      <p:sp>
        <p:nvSpPr>
          <p:cNvPr id="3" name="Pladsholder til indhold 2"/>
          <p:cNvSpPr>
            <a:spLocks noGrp="1"/>
          </p:cNvSpPr>
          <p:nvPr>
            <p:ph sz="half" idx="1"/>
          </p:nvPr>
        </p:nvSpPr>
        <p:spPr>
          <a:xfrm>
            <a:off x="1960563" y="1924050"/>
            <a:ext cx="3335337" cy="417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Pladsholder til indhold 3"/>
          <p:cNvSpPr>
            <a:spLocks noGrp="1"/>
          </p:cNvSpPr>
          <p:nvPr>
            <p:ph sz="half" idx="2"/>
          </p:nvPr>
        </p:nvSpPr>
        <p:spPr>
          <a:xfrm>
            <a:off x="5448300" y="1924050"/>
            <a:ext cx="3336925" cy="417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5"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075BE007-CCF3-4445-9EA6-10336C1B077D}" type="slidenum">
              <a:rPr lang="en-GB"/>
              <a:pPr>
                <a:defRPr/>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7"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8"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9"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71CB1D02-FE9B-4CC1-B1DD-549AE8828B58}" type="slidenum">
              <a:rPr lang="en-GB"/>
              <a:pPr>
                <a:defRPr/>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for at redigere titeltypografi i masteren</a:t>
            </a:r>
            <a:endParaRPr lang="da-DK"/>
          </a:p>
        </p:txBody>
      </p:sp>
      <p:sp>
        <p:nvSpPr>
          <p:cNvPr id="3"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4"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5"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86C6EC45-EEA4-4E21-9647-C81BFFFCF27A}" type="slidenum">
              <a:rPr lang="en-GB"/>
              <a:pPr>
                <a:defRPr/>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3"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4"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219A0847-DA07-4422-8C76-4268730A3199}" type="slidenum">
              <a:rPr lang="en-GB"/>
              <a:pPr>
                <a:defRPr/>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Klik for at redigere typografi i masteren</a:t>
            </a:r>
          </a:p>
          <a:p>
            <a:pPr lvl="1"/>
            <a:r>
              <a:rPr lang="en-US"/>
              <a:t>Andet niveau</a:t>
            </a:r>
          </a:p>
          <a:p>
            <a:pPr lvl="2"/>
            <a:r>
              <a:rPr lang="en-US"/>
              <a:t>Tredje niveau</a:t>
            </a:r>
          </a:p>
          <a:p>
            <a:pPr lvl="3"/>
            <a:r>
              <a:rPr lang="en-US"/>
              <a:t>Fjerde niveau</a:t>
            </a:r>
          </a:p>
          <a:p>
            <a:pPr lvl="4"/>
            <a:r>
              <a:rPr lang="en-US"/>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for at redigere typografi i masteren</a:t>
            </a:r>
          </a:p>
        </p:txBody>
      </p:sp>
      <p:sp>
        <p:nvSpPr>
          <p:cNvPr id="5"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F06EECB0-D435-4FC2-8345-3AB742D07A7F}" type="slidenum">
              <a:rPr lang="en-GB"/>
              <a:pPr>
                <a:defRPr/>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for at redigere typografi i masteren</a:t>
            </a:r>
          </a:p>
        </p:txBody>
      </p:sp>
      <p:sp>
        <p:nvSpPr>
          <p:cNvPr id="5" name="Rectangle 10"/>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11"/>
          <p:cNvSpPr>
            <a:spLocks noGrp="1" noChangeArrowheads="1"/>
          </p:cNvSpPr>
          <p:nvPr>
            <p:ph type="ftr" sz="quarter" idx="11"/>
          </p:nvPr>
        </p:nvSpPr>
        <p:spPr/>
        <p:txBody>
          <a:bodyPr/>
          <a:lstStyle>
            <a:lvl1pPr fontAlgn="auto">
              <a:spcBef>
                <a:spcPts val="0"/>
              </a:spcBef>
              <a:spcAft>
                <a:spcPts val="0"/>
              </a:spcAft>
              <a:defRPr/>
            </a:lvl1pPr>
          </a:lstStyle>
          <a:p>
            <a:pPr>
              <a:defRPr/>
            </a:pPr>
            <a:r>
              <a:rPr lang="en-GB"/>
              <a:t>Emnerubrik</a:t>
            </a:r>
          </a:p>
        </p:txBody>
      </p:sp>
      <p:sp>
        <p:nvSpPr>
          <p:cNvPr id="7" name="Rectangle 12"/>
          <p:cNvSpPr>
            <a:spLocks noGrp="1" noChangeArrowheads="1"/>
          </p:cNvSpPr>
          <p:nvPr>
            <p:ph type="sldNum" sz="quarter" idx="12"/>
          </p:nvPr>
        </p:nvSpPr>
        <p:spPr/>
        <p:txBody>
          <a:bodyPr/>
          <a:lstStyle>
            <a:lvl1pPr fontAlgn="auto">
              <a:spcBef>
                <a:spcPts val="0"/>
              </a:spcBef>
              <a:spcAft>
                <a:spcPts val="0"/>
              </a:spcAft>
              <a:defRPr/>
            </a:lvl1pPr>
          </a:lstStyle>
          <a:p>
            <a:pPr>
              <a:defRPr/>
            </a:pPr>
            <a:fld id="{B2BA734B-DD70-49B6-A116-C36275817CDE}" type="slidenum">
              <a:rPr lang="en-GB"/>
              <a:pPr>
                <a:defRPr/>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w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w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775" y="600075"/>
            <a:ext cx="8426450" cy="647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for at redigere titeltypografi i masteren</a:t>
            </a:r>
          </a:p>
        </p:txBody>
      </p:sp>
      <p:sp>
        <p:nvSpPr>
          <p:cNvPr id="1027" name="Rectangle 3"/>
          <p:cNvSpPr>
            <a:spLocks noGrp="1" noChangeArrowheads="1"/>
          </p:cNvSpPr>
          <p:nvPr>
            <p:ph type="body" idx="1"/>
          </p:nvPr>
        </p:nvSpPr>
        <p:spPr bwMode="auto">
          <a:xfrm>
            <a:off x="1960563" y="1924050"/>
            <a:ext cx="6824662" cy="41735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for at redigere teksttypografierne i masteren</a:t>
            </a:r>
          </a:p>
          <a:p>
            <a:pPr lvl="1"/>
            <a:r>
              <a:rPr lang="en-GB" smtClean="0"/>
              <a:t>Andet niveau</a:t>
            </a:r>
          </a:p>
          <a:p>
            <a:pPr lvl="2"/>
            <a:r>
              <a:rPr lang="en-GB" smtClean="0"/>
              <a:t>Tredje niveau</a:t>
            </a:r>
          </a:p>
          <a:p>
            <a:pPr lvl="3"/>
            <a:r>
              <a:rPr lang="en-GB" smtClean="0"/>
              <a:t>Fjerde niveau</a:t>
            </a:r>
          </a:p>
          <a:p>
            <a:pPr lvl="4"/>
            <a:r>
              <a:rPr lang="en-GB" smtClean="0"/>
              <a:t>Femte niveau</a:t>
            </a:r>
          </a:p>
        </p:txBody>
      </p:sp>
      <p:sp>
        <p:nvSpPr>
          <p:cNvPr id="2052" name="Rectangle 7"/>
          <p:cNvSpPr>
            <a:spLocks noChangeArrowheads="1"/>
          </p:cNvSpPr>
          <p:nvPr/>
        </p:nvSpPr>
        <p:spPr bwMode="auto">
          <a:xfrm>
            <a:off x="358775" y="368300"/>
            <a:ext cx="8426450" cy="73025"/>
          </a:xfrm>
          <a:prstGeom prst="rect">
            <a:avLst/>
          </a:prstGeom>
          <a:solidFill>
            <a:schemeClr val="bg2"/>
          </a:solidFill>
          <a:ln>
            <a:noFill/>
          </a:ln>
          <a:extLst/>
        </p:spPr>
        <p:txBody>
          <a:bodyPr wrap="none" anchor="ctr"/>
          <a:lstStyle/>
          <a:p>
            <a:pPr algn="ctr">
              <a:defRPr/>
            </a:pPr>
            <a:endParaRPr lang="da-DK" sz="1900">
              <a:solidFill>
                <a:srgbClr val="000000"/>
              </a:solidFill>
              <a:latin typeface="+mn-lt"/>
            </a:endParaRPr>
          </a:p>
        </p:txBody>
      </p:sp>
      <p:sp>
        <p:nvSpPr>
          <p:cNvPr id="2053" name="Rectangle 8"/>
          <p:cNvSpPr>
            <a:spLocks noChangeArrowheads="1"/>
          </p:cNvSpPr>
          <p:nvPr/>
        </p:nvSpPr>
        <p:spPr bwMode="auto">
          <a:xfrm>
            <a:off x="358775" y="6416675"/>
            <a:ext cx="8426450" cy="73025"/>
          </a:xfrm>
          <a:prstGeom prst="rect">
            <a:avLst/>
          </a:prstGeom>
          <a:solidFill>
            <a:schemeClr val="accent1"/>
          </a:solidFill>
          <a:ln>
            <a:noFill/>
          </a:ln>
          <a:extLst/>
        </p:spPr>
        <p:txBody>
          <a:bodyPr wrap="none" anchor="ctr"/>
          <a:lstStyle/>
          <a:p>
            <a:pPr algn="ctr">
              <a:defRPr/>
            </a:pPr>
            <a:endParaRPr lang="da-DK" sz="1900">
              <a:solidFill>
                <a:srgbClr val="000000"/>
              </a:solidFill>
              <a:latin typeface="+mn-lt"/>
            </a:endParaRPr>
          </a:p>
        </p:txBody>
      </p:sp>
      <p:sp>
        <p:nvSpPr>
          <p:cNvPr id="1034" name="Rectangle 10"/>
          <p:cNvSpPr>
            <a:spLocks noGrp="1" noChangeArrowheads="1"/>
          </p:cNvSpPr>
          <p:nvPr>
            <p:ph type="dt" sz="half" idx="2"/>
          </p:nvPr>
        </p:nvSpPr>
        <p:spPr bwMode="auto">
          <a:xfrm>
            <a:off x="6434138" y="6172200"/>
            <a:ext cx="2133600" cy="1428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800">
                <a:solidFill>
                  <a:srgbClr val="78746E"/>
                </a:solidFill>
                <a:latin typeface="+mn-lt"/>
              </a:defRPr>
            </a:lvl1pPr>
          </a:lstStyle>
          <a:p>
            <a:pPr>
              <a:defRPr/>
            </a:pPr>
            <a:endParaRPr lang="en-GB"/>
          </a:p>
        </p:txBody>
      </p:sp>
      <p:sp>
        <p:nvSpPr>
          <p:cNvPr id="1035" name="Rectangle 11"/>
          <p:cNvSpPr>
            <a:spLocks noGrp="1" noChangeArrowheads="1"/>
          </p:cNvSpPr>
          <p:nvPr>
            <p:ph type="ftr" sz="quarter" idx="3"/>
          </p:nvPr>
        </p:nvSpPr>
        <p:spPr bwMode="auto">
          <a:xfrm>
            <a:off x="517525" y="6172200"/>
            <a:ext cx="5399088" cy="1428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l">
              <a:defRPr sz="800">
                <a:solidFill>
                  <a:srgbClr val="78746E"/>
                </a:solidFill>
                <a:latin typeface="+mn-lt"/>
              </a:defRPr>
            </a:lvl1pPr>
          </a:lstStyle>
          <a:p>
            <a:pPr>
              <a:defRPr/>
            </a:pPr>
            <a:r>
              <a:rPr lang="en-GB"/>
              <a:t>Emnerubrik</a:t>
            </a:r>
          </a:p>
        </p:txBody>
      </p:sp>
      <p:sp>
        <p:nvSpPr>
          <p:cNvPr id="1036" name="Rectangle 12"/>
          <p:cNvSpPr>
            <a:spLocks noGrp="1" noChangeArrowheads="1"/>
          </p:cNvSpPr>
          <p:nvPr>
            <p:ph type="sldNum" sz="quarter" idx="4"/>
          </p:nvPr>
        </p:nvSpPr>
        <p:spPr bwMode="auto">
          <a:xfrm>
            <a:off x="8569325" y="6172200"/>
            <a:ext cx="215900" cy="1428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800">
                <a:solidFill>
                  <a:srgbClr val="78746E"/>
                </a:solidFill>
                <a:latin typeface="+mn-lt"/>
              </a:defRPr>
            </a:lvl1pPr>
          </a:lstStyle>
          <a:p>
            <a:pPr>
              <a:defRPr/>
            </a:pPr>
            <a:fld id="{CCE4FC3D-7F96-4DCE-9201-83EA0EED850A}" type="slidenum">
              <a:rPr lang="en-GB"/>
              <a:pPr>
                <a:defRPr/>
              </a:pPr>
              <a:t>‹nr.›</a:t>
            </a:fld>
            <a:endParaRPr lang="en-GB"/>
          </a:p>
        </p:txBody>
      </p:sp>
      <p:pic>
        <p:nvPicPr>
          <p:cNvPr id="1033" name="Picture 16" descr="Krone"/>
          <p:cNvPicPr>
            <a:picLocks noChangeAspect="1" noChangeArrowheads="1"/>
          </p:cNvPicPr>
          <p:nvPr/>
        </p:nvPicPr>
        <p:blipFill>
          <a:blip r:embed="rId14"/>
          <a:srcRect/>
          <a:stretch>
            <a:fillRect/>
          </a:stretch>
        </p:blipFill>
        <p:spPr bwMode="auto">
          <a:xfrm>
            <a:off x="358775" y="6172200"/>
            <a:ext cx="144463" cy="138113"/>
          </a:xfrm>
          <a:prstGeom prst="rect">
            <a:avLst/>
          </a:prstGeom>
          <a:noFill/>
          <a:ln w="9525">
            <a:noFill/>
            <a:miter lim="800000"/>
            <a:headEnd/>
            <a:tailEnd/>
          </a:ln>
        </p:spPr>
      </p:pic>
      <p:sp>
        <p:nvSpPr>
          <p:cNvPr id="2058" name="Text Box 19"/>
          <p:cNvSpPr txBox="1">
            <a:spLocks noChangeArrowheads="1"/>
          </p:cNvSpPr>
          <p:nvPr/>
        </p:nvSpPr>
        <p:spPr bwMode="auto">
          <a:xfrm>
            <a:off x="-2197100" y="6148388"/>
            <a:ext cx="2087562" cy="304800"/>
          </a:xfrm>
          <a:prstGeom prst="rect">
            <a:avLst/>
          </a:prstGeom>
          <a:noFill/>
          <a:ln>
            <a:noFill/>
          </a:ln>
          <a:extLst/>
        </p:spPr>
        <p:txBody>
          <a:bodyPr lIns="0" tIns="0" rIns="0" bIns="0">
            <a:spAutoFit/>
          </a:bodyPr>
          <a:lstStyle>
            <a:lvl1pPr eaLnBrk="0" hangingPunct="0">
              <a:defRPr sz="1900">
                <a:solidFill>
                  <a:schemeClr val="tx1"/>
                </a:solidFill>
                <a:latin typeface="Georgia" pitchFamily="18" charset="0"/>
              </a:defRPr>
            </a:lvl1pPr>
            <a:lvl2pPr marL="742950" indent="-285750" eaLnBrk="0" hangingPunct="0">
              <a:defRPr sz="1900">
                <a:solidFill>
                  <a:schemeClr val="tx1"/>
                </a:solidFill>
                <a:latin typeface="Georgia" pitchFamily="18" charset="0"/>
              </a:defRPr>
            </a:lvl2pPr>
            <a:lvl3pPr marL="1143000" indent="-228600" eaLnBrk="0" hangingPunct="0">
              <a:defRPr sz="1900">
                <a:solidFill>
                  <a:schemeClr val="tx1"/>
                </a:solidFill>
                <a:latin typeface="Georgia" pitchFamily="18" charset="0"/>
              </a:defRPr>
            </a:lvl3pPr>
            <a:lvl4pPr marL="1600200" indent="-228600" eaLnBrk="0" hangingPunct="0">
              <a:defRPr sz="1900">
                <a:solidFill>
                  <a:schemeClr val="tx1"/>
                </a:solidFill>
                <a:latin typeface="Georgia" pitchFamily="18" charset="0"/>
              </a:defRPr>
            </a:lvl4pPr>
            <a:lvl5pPr marL="2057400" indent="-228600" eaLnBrk="0" hangingPunct="0">
              <a:defRPr sz="1900">
                <a:solidFill>
                  <a:schemeClr val="tx1"/>
                </a:solidFill>
                <a:latin typeface="Georgia" pitchFamily="18" charset="0"/>
              </a:defRPr>
            </a:lvl5pPr>
            <a:lvl6pPr marL="2514600" indent="-228600" eaLnBrk="0" fontAlgn="base" hangingPunct="0">
              <a:spcBef>
                <a:spcPct val="0"/>
              </a:spcBef>
              <a:spcAft>
                <a:spcPct val="0"/>
              </a:spcAft>
              <a:defRPr sz="1900">
                <a:solidFill>
                  <a:schemeClr val="tx1"/>
                </a:solidFill>
                <a:latin typeface="Georgia" pitchFamily="18" charset="0"/>
              </a:defRPr>
            </a:lvl6pPr>
            <a:lvl7pPr marL="2971800" indent="-228600" eaLnBrk="0" fontAlgn="base" hangingPunct="0">
              <a:spcBef>
                <a:spcPct val="0"/>
              </a:spcBef>
              <a:spcAft>
                <a:spcPct val="0"/>
              </a:spcAft>
              <a:defRPr sz="1900">
                <a:solidFill>
                  <a:schemeClr val="tx1"/>
                </a:solidFill>
                <a:latin typeface="Georgia" pitchFamily="18" charset="0"/>
              </a:defRPr>
            </a:lvl7pPr>
            <a:lvl8pPr marL="3429000" indent="-228600" eaLnBrk="0" fontAlgn="base" hangingPunct="0">
              <a:spcBef>
                <a:spcPct val="0"/>
              </a:spcBef>
              <a:spcAft>
                <a:spcPct val="0"/>
              </a:spcAft>
              <a:defRPr sz="1900">
                <a:solidFill>
                  <a:schemeClr val="tx1"/>
                </a:solidFill>
                <a:latin typeface="Georgia" pitchFamily="18" charset="0"/>
              </a:defRPr>
            </a:lvl8pPr>
            <a:lvl9pPr marL="3886200" indent="-228600" eaLnBrk="0" fontAlgn="base" hangingPunct="0">
              <a:spcBef>
                <a:spcPct val="0"/>
              </a:spcBef>
              <a:spcAft>
                <a:spcPct val="0"/>
              </a:spcAft>
              <a:defRPr sz="1900">
                <a:solidFill>
                  <a:schemeClr val="tx1"/>
                </a:solidFill>
                <a:latin typeface="Georgia" pitchFamily="18" charset="0"/>
              </a:defRPr>
            </a:lvl9pPr>
          </a:lstStyle>
          <a:p>
            <a:pPr algn="r" eaLnBrk="1" hangingPunct="1">
              <a:spcBef>
                <a:spcPct val="50000"/>
              </a:spcBef>
              <a:defRPr/>
            </a:pPr>
            <a:r>
              <a:rPr lang="da-DK" sz="1000">
                <a:solidFill>
                  <a:srgbClr val="FFFFFF"/>
                </a:solidFill>
              </a:rPr>
              <a:t>Udskift enmerubrik via Vis/Sidehoved og Sidefod</a:t>
            </a:r>
          </a:p>
        </p:txBody>
      </p:sp>
      <p:sp>
        <p:nvSpPr>
          <p:cNvPr id="2059" name="Text Box 20"/>
          <p:cNvSpPr txBox="1">
            <a:spLocks noChangeArrowheads="1"/>
          </p:cNvSpPr>
          <p:nvPr/>
        </p:nvSpPr>
        <p:spPr bwMode="auto">
          <a:xfrm>
            <a:off x="9251950" y="7938"/>
            <a:ext cx="2773363" cy="1143000"/>
          </a:xfrm>
          <a:prstGeom prst="rect">
            <a:avLst/>
          </a:prstGeom>
          <a:noFill/>
          <a:ln>
            <a:noFill/>
          </a:ln>
          <a:extLst/>
        </p:spPr>
        <p:txBody>
          <a:bodyPr lIns="0" tIns="0" rIns="0" bIns="0">
            <a:spAutoFit/>
          </a:bodyPr>
          <a:lstStyle>
            <a:lvl1pPr marL="342900" indent="-342900" eaLnBrk="0" hangingPunct="0">
              <a:defRPr sz="1900">
                <a:solidFill>
                  <a:schemeClr val="tx1"/>
                </a:solidFill>
                <a:latin typeface="Georgia" pitchFamily="18" charset="0"/>
              </a:defRPr>
            </a:lvl1pPr>
            <a:lvl2pPr marL="742950" indent="-285750" eaLnBrk="0" hangingPunct="0">
              <a:defRPr sz="1900">
                <a:solidFill>
                  <a:schemeClr val="tx1"/>
                </a:solidFill>
                <a:latin typeface="Georgia" pitchFamily="18" charset="0"/>
              </a:defRPr>
            </a:lvl2pPr>
            <a:lvl3pPr marL="1143000" indent="-228600" eaLnBrk="0" hangingPunct="0">
              <a:defRPr sz="1900">
                <a:solidFill>
                  <a:schemeClr val="tx1"/>
                </a:solidFill>
                <a:latin typeface="Georgia" pitchFamily="18" charset="0"/>
              </a:defRPr>
            </a:lvl3pPr>
            <a:lvl4pPr marL="1600200" indent="-228600" eaLnBrk="0" hangingPunct="0">
              <a:defRPr sz="1900">
                <a:solidFill>
                  <a:schemeClr val="tx1"/>
                </a:solidFill>
                <a:latin typeface="Georgia" pitchFamily="18" charset="0"/>
              </a:defRPr>
            </a:lvl4pPr>
            <a:lvl5pPr marL="2057400" indent="-228600" eaLnBrk="0" hangingPunct="0">
              <a:defRPr sz="1900">
                <a:solidFill>
                  <a:schemeClr val="tx1"/>
                </a:solidFill>
                <a:latin typeface="Georgia" pitchFamily="18" charset="0"/>
              </a:defRPr>
            </a:lvl5pPr>
            <a:lvl6pPr marL="2514600" indent="-228600" eaLnBrk="0" fontAlgn="base" hangingPunct="0">
              <a:spcBef>
                <a:spcPct val="0"/>
              </a:spcBef>
              <a:spcAft>
                <a:spcPct val="0"/>
              </a:spcAft>
              <a:defRPr sz="1900">
                <a:solidFill>
                  <a:schemeClr val="tx1"/>
                </a:solidFill>
                <a:latin typeface="Georgia" pitchFamily="18" charset="0"/>
              </a:defRPr>
            </a:lvl6pPr>
            <a:lvl7pPr marL="2971800" indent="-228600" eaLnBrk="0" fontAlgn="base" hangingPunct="0">
              <a:spcBef>
                <a:spcPct val="0"/>
              </a:spcBef>
              <a:spcAft>
                <a:spcPct val="0"/>
              </a:spcAft>
              <a:defRPr sz="1900">
                <a:solidFill>
                  <a:schemeClr val="tx1"/>
                </a:solidFill>
                <a:latin typeface="Georgia" pitchFamily="18" charset="0"/>
              </a:defRPr>
            </a:lvl7pPr>
            <a:lvl8pPr marL="3429000" indent="-228600" eaLnBrk="0" fontAlgn="base" hangingPunct="0">
              <a:spcBef>
                <a:spcPct val="0"/>
              </a:spcBef>
              <a:spcAft>
                <a:spcPct val="0"/>
              </a:spcAft>
              <a:defRPr sz="1900">
                <a:solidFill>
                  <a:schemeClr val="tx1"/>
                </a:solidFill>
                <a:latin typeface="Georgia" pitchFamily="18" charset="0"/>
              </a:defRPr>
            </a:lvl8pPr>
            <a:lvl9pPr marL="3886200" indent="-228600" eaLnBrk="0" fontAlgn="base" hangingPunct="0">
              <a:spcBef>
                <a:spcPct val="0"/>
              </a:spcBef>
              <a:spcAft>
                <a:spcPct val="0"/>
              </a:spcAft>
              <a:defRPr sz="1900">
                <a:solidFill>
                  <a:schemeClr val="tx1"/>
                </a:solidFill>
                <a:latin typeface="Georgia" pitchFamily="18" charset="0"/>
              </a:defRPr>
            </a:lvl9pPr>
          </a:lstStyle>
          <a:p>
            <a:pPr eaLnBrk="1" hangingPunct="1">
              <a:spcBef>
                <a:spcPct val="50000"/>
              </a:spcBef>
              <a:defRPr/>
            </a:pPr>
            <a:r>
              <a:rPr lang="da-DK" sz="1000" b="1">
                <a:solidFill>
                  <a:srgbClr val="FFFFFF"/>
                </a:solidFill>
              </a:rPr>
              <a:t>Vis  hjælpelinjer  ved placering af billeder:</a:t>
            </a:r>
          </a:p>
          <a:p>
            <a:pPr eaLnBrk="1" hangingPunct="1">
              <a:spcBef>
                <a:spcPct val="50000"/>
              </a:spcBef>
              <a:buFontTx/>
              <a:buAutoNum type="arabicPeriod"/>
              <a:defRPr/>
            </a:pPr>
            <a:r>
              <a:rPr lang="da-DK" sz="1000">
                <a:solidFill>
                  <a:srgbClr val="FFFFFF"/>
                </a:solidFill>
              </a:rPr>
              <a:t>Højreklik på den aktuelle side og vælg </a:t>
            </a:r>
            <a:br>
              <a:rPr lang="da-DK" sz="1000">
                <a:solidFill>
                  <a:srgbClr val="FFFFFF"/>
                </a:solidFill>
              </a:rPr>
            </a:br>
            <a:r>
              <a:rPr lang="da-DK" sz="1000">
                <a:solidFill>
                  <a:srgbClr val="FFFFFF"/>
                </a:solidFill>
              </a:rPr>
              <a:t>’gitter og hjælpelinjer’</a:t>
            </a:r>
          </a:p>
          <a:p>
            <a:pPr eaLnBrk="1" hangingPunct="1">
              <a:spcBef>
                <a:spcPct val="50000"/>
              </a:spcBef>
              <a:buFontTx/>
              <a:buAutoNum type="arabicPeriod"/>
              <a:defRPr/>
            </a:pPr>
            <a:r>
              <a:rPr lang="da-DK" sz="1000">
                <a:solidFill>
                  <a:srgbClr val="FFFFFF"/>
                </a:solidFill>
              </a:rPr>
              <a:t>Sæt kryds ved ’vis’ tegnehjælpelinjer på skærmen</a:t>
            </a:r>
          </a:p>
          <a:p>
            <a:pPr eaLnBrk="1" hangingPunct="1">
              <a:spcBef>
                <a:spcPct val="50000"/>
              </a:spcBef>
              <a:buFontTx/>
              <a:buAutoNum type="arabicPeriod"/>
              <a:defRPr/>
            </a:pPr>
            <a:r>
              <a:rPr lang="da-DK" sz="1000">
                <a:solidFill>
                  <a:srgbClr val="FFFFFF"/>
                </a:solidFill>
              </a:rPr>
              <a:t> Vælg “OK”</a:t>
            </a:r>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xStyles>
    <p:titleStyle>
      <a:lvl1pPr algn="l" rtl="0" eaLnBrk="0" fontAlgn="base" hangingPunct="0">
        <a:spcBef>
          <a:spcPct val="0"/>
        </a:spcBef>
        <a:spcAft>
          <a:spcPct val="0"/>
        </a:spcAft>
        <a:defRPr sz="220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Georgia" pitchFamily="18" charset="0"/>
        </a:defRPr>
      </a:lvl2pPr>
      <a:lvl3pPr algn="l" rtl="0" eaLnBrk="0" fontAlgn="base" hangingPunct="0">
        <a:spcBef>
          <a:spcPct val="0"/>
        </a:spcBef>
        <a:spcAft>
          <a:spcPct val="0"/>
        </a:spcAft>
        <a:defRPr sz="2200">
          <a:solidFill>
            <a:schemeClr val="tx1"/>
          </a:solidFill>
          <a:latin typeface="Georgia" pitchFamily="18" charset="0"/>
        </a:defRPr>
      </a:lvl3pPr>
      <a:lvl4pPr algn="l" rtl="0" eaLnBrk="0" fontAlgn="base" hangingPunct="0">
        <a:spcBef>
          <a:spcPct val="0"/>
        </a:spcBef>
        <a:spcAft>
          <a:spcPct val="0"/>
        </a:spcAft>
        <a:defRPr sz="2200">
          <a:solidFill>
            <a:schemeClr val="tx1"/>
          </a:solidFill>
          <a:latin typeface="Georgia" pitchFamily="18" charset="0"/>
        </a:defRPr>
      </a:lvl4pPr>
      <a:lvl5pPr algn="l" rtl="0" eaLnBrk="0" fontAlgn="base" hangingPunct="0">
        <a:spcBef>
          <a:spcPct val="0"/>
        </a:spcBef>
        <a:spcAft>
          <a:spcPct val="0"/>
        </a:spcAft>
        <a:defRPr sz="2200">
          <a:solidFill>
            <a:schemeClr val="tx1"/>
          </a:solidFill>
          <a:latin typeface="Georgia" pitchFamily="18" charset="0"/>
        </a:defRPr>
      </a:lvl5pPr>
      <a:lvl6pPr marL="457200" algn="l" rtl="0" fontAlgn="base">
        <a:spcBef>
          <a:spcPct val="0"/>
        </a:spcBef>
        <a:spcAft>
          <a:spcPct val="0"/>
        </a:spcAft>
        <a:defRPr sz="2200">
          <a:solidFill>
            <a:schemeClr val="tx1"/>
          </a:solidFill>
          <a:latin typeface="Georgia" pitchFamily="18" charset="0"/>
        </a:defRPr>
      </a:lvl6pPr>
      <a:lvl7pPr marL="914400" algn="l" rtl="0" fontAlgn="base">
        <a:spcBef>
          <a:spcPct val="0"/>
        </a:spcBef>
        <a:spcAft>
          <a:spcPct val="0"/>
        </a:spcAft>
        <a:defRPr sz="2200">
          <a:solidFill>
            <a:schemeClr val="tx1"/>
          </a:solidFill>
          <a:latin typeface="Georgia" pitchFamily="18" charset="0"/>
        </a:defRPr>
      </a:lvl7pPr>
      <a:lvl8pPr marL="1371600" algn="l" rtl="0" fontAlgn="base">
        <a:spcBef>
          <a:spcPct val="0"/>
        </a:spcBef>
        <a:spcAft>
          <a:spcPct val="0"/>
        </a:spcAft>
        <a:defRPr sz="2200">
          <a:solidFill>
            <a:schemeClr val="tx1"/>
          </a:solidFill>
          <a:latin typeface="Georgia" pitchFamily="18" charset="0"/>
        </a:defRPr>
      </a:lvl8pPr>
      <a:lvl9pPr marL="1828800" algn="l" rtl="0" fontAlgn="base">
        <a:spcBef>
          <a:spcPct val="0"/>
        </a:spcBef>
        <a:spcAft>
          <a:spcPct val="0"/>
        </a:spcAft>
        <a:defRPr sz="2200">
          <a:solidFill>
            <a:schemeClr val="tx1"/>
          </a:solidFill>
          <a:latin typeface="Georgia" pitchFamily="18" charset="0"/>
        </a:defRPr>
      </a:lvl9pPr>
    </p:titleStyle>
    <p:bodyStyle>
      <a:lvl1pPr marL="361950" indent="-361950" algn="l" rtl="0" eaLnBrk="0" fontAlgn="base" hangingPunct="0">
        <a:lnSpc>
          <a:spcPct val="92000"/>
        </a:lnSpc>
        <a:spcBef>
          <a:spcPct val="30000"/>
        </a:spcBef>
        <a:spcAft>
          <a:spcPct val="0"/>
        </a:spcAft>
        <a:buFont typeface="Verdana" pitchFamily="34" charset="0"/>
        <a:buChar char="–"/>
        <a:defRPr sz="1900">
          <a:solidFill>
            <a:schemeClr val="tx1"/>
          </a:solidFill>
          <a:latin typeface="+mn-lt"/>
          <a:ea typeface="+mn-ea"/>
          <a:cs typeface="+mn-cs"/>
        </a:defRPr>
      </a:lvl1pPr>
      <a:lvl2pPr marL="714375"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2pPr>
      <a:lvl3pPr marL="1066800"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3pPr>
      <a:lvl4pPr marL="1438275" indent="-36988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4pPr>
      <a:lvl5pPr marL="1790700"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5pPr>
      <a:lvl6pPr marL="22479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6pPr>
      <a:lvl7pPr marL="27051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7pPr>
      <a:lvl8pPr marL="31623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8pPr>
      <a:lvl9pPr marL="36195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358775" y="600075"/>
            <a:ext cx="8426450" cy="647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for at redigere titeltypografi i masteren</a:t>
            </a:r>
          </a:p>
        </p:txBody>
      </p:sp>
      <p:sp>
        <p:nvSpPr>
          <p:cNvPr id="14339" name="Rectangle 3"/>
          <p:cNvSpPr>
            <a:spLocks noGrp="1" noChangeArrowheads="1"/>
          </p:cNvSpPr>
          <p:nvPr>
            <p:ph type="body" idx="1"/>
          </p:nvPr>
        </p:nvSpPr>
        <p:spPr bwMode="auto">
          <a:xfrm>
            <a:off x="1960563" y="1924050"/>
            <a:ext cx="6824662" cy="41735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for at redigere teksttypografierne i masteren</a:t>
            </a:r>
          </a:p>
          <a:p>
            <a:pPr lvl="1"/>
            <a:r>
              <a:rPr lang="en-GB" smtClean="0"/>
              <a:t>Andet niveau</a:t>
            </a:r>
          </a:p>
          <a:p>
            <a:pPr lvl="2"/>
            <a:r>
              <a:rPr lang="en-GB" smtClean="0"/>
              <a:t>Tredje niveau</a:t>
            </a:r>
          </a:p>
          <a:p>
            <a:pPr lvl="3"/>
            <a:r>
              <a:rPr lang="en-GB" smtClean="0"/>
              <a:t>Fjerde niveau</a:t>
            </a:r>
          </a:p>
          <a:p>
            <a:pPr lvl="4"/>
            <a:r>
              <a:rPr lang="en-GB" smtClean="0"/>
              <a:t>Femte niveau</a:t>
            </a:r>
          </a:p>
        </p:txBody>
      </p:sp>
      <p:sp>
        <p:nvSpPr>
          <p:cNvPr id="3076" name="Rectangle 7"/>
          <p:cNvSpPr>
            <a:spLocks noChangeArrowheads="1"/>
          </p:cNvSpPr>
          <p:nvPr/>
        </p:nvSpPr>
        <p:spPr bwMode="auto">
          <a:xfrm>
            <a:off x="358775" y="368300"/>
            <a:ext cx="8426450" cy="73025"/>
          </a:xfrm>
          <a:prstGeom prst="rect">
            <a:avLst/>
          </a:prstGeom>
          <a:solidFill>
            <a:schemeClr val="bg2"/>
          </a:solidFill>
          <a:ln>
            <a:noFill/>
          </a:ln>
          <a:effectLst/>
          <a:extLst/>
        </p:spPr>
        <p:txBody>
          <a:bodyPr wrap="none" anchor="ctr"/>
          <a:lstStyle/>
          <a:p>
            <a:pPr>
              <a:defRPr/>
            </a:pPr>
            <a:endParaRPr lang="da-DK" sz="1900">
              <a:solidFill>
                <a:srgbClr val="000000"/>
              </a:solidFill>
              <a:latin typeface="+mn-lt"/>
            </a:endParaRPr>
          </a:p>
        </p:txBody>
      </p:sp>
      <p:sp>
        <p:nvSpPr>
          <p:cNvPr id="3077" name="Rectangle 8"/>
          <p:cNvSpPr>
            <a:spLocks noChangeArrowheads="1"/>
          </p:cNvSpPr>
          <p:nvPr/>
        </p:nvSpPr>
        <p:spPr bwMode="auto">
          <a:xfrm>
            <a:off x="358775" y="6416675"/>
            <a:ext cx="8426450" cy="73025"/>
          </a:xfrm>
          <a:prstGeom prst="rect">
            <a:avLst/>
          </a:prstGeom>
          <a:solidFill>
            <a:schemeClr val="accent1"/>
          </a:solidFill>
          <a:ln>
            <a:noFill/>
          </a:ln>
          <a:effectLst/>
          <a:extLst/>
        </p:spPr>
        <p:txBody>
          <a:bodyPr wrap="none" anchor="ctr"/>
          <a:lstStyle/>
          <a:p>
            <a:pPr>
              <a:defRPr/>
            </a:pPr>
            <a:endParaRPr lang="da-DK" sz="1900">
              <a:solidFill>
                <a:srgbClr val="000000"/>
              </a:solidFill>
              <a:latin typeface="+mn-lt"/>
            </a:endParaRPr>
          </a:p>
        </p:txBody>
      </p:sp>
      <p:sp>
        <p:nvSpPr>
          <p:cNvPr id="1034" name="Rectangle 10"/>
          <p:cNvSpPr>
            <a:spLocks noGrp="1" noChangeArrowheads="1"/>
          </p:cNvSpPr>
          <p:nvPr>
            <p:ph type="dt" sz="half" idx="2"/>
          </p:nvPr>
        </p:nvSpPr>
        <p:spPr bwMode="auto">
          <a:xfrm>
            <a:off x="6434138" y="6172200"/>
            <a:ext cx="2133600" cy="142875"/>
          </a:xfrm>
          <a:prstGeom prst="rect">
            <a:avLst/>
          </a:prstGeom>
          <a:noFill/>
          <a:ln>
            <a:noFill/>
          </a:ln>
          <a:effectLst/>
          <a:extLst/>
        </p:spPr>
        <p:txBody>
          <a:bodyPr vert="horz" wrap="square" lIns="0" tIns="0" rIns="0" bIns="0" numCol="1" anchor="b" anchorCtr="0" compatLnSpc="1">
            <a:prstTxWarp prst="textNoShape">
              <a:avLst/>
            </a:prstTxWarp>
          </a:bodyPr>
          <a:lstStyle>
            <a:lvl1pPr algn="r">
              <a:defRPr sz="800">
                <a:solidFill>
                  <a:srgbClr val="78746E"/>
                </a:solidFill>
                <a:latin typeface="+mn-lt"/>
              </a:defRPr>
            </a:lvl1pPr>
          </a:lstStyle>
          <a:p>
            <a:pPr>
              <a:defRPr/>
            </a:pPr>
            <a:endParaRPr lang="en-GB"/>
          </a:p>
        </p:txBody>
      </p:sp>
      <p:sp>
        <p:nvSpPr>
          <p:cNvPr id="1035" name="Rectangle 11"/>
          <p:cNvSpPr>
            <a:spLocks noGrp="1" noChangeArrowheads="1"/>
          </p:cNvSpPr>
          <p:nvPr>
            <p:ph type="ftr" sz="quarter" idx="3"/>
          </p:nvPr>
        </p:nvSpPr>
        <p:spPr bwMode="auto">
          <a:xfrm>
            <a:off x="517525" y="6172200"/>
            <a:ext cx="5399088" cy="142875"/>
          </a:xfrm>
          <a:prstGeom prst="rect">
            <a:avLst/>
          </a:prstGeom>
          <a:noFill/>
          <a:ln>
            <a:noFill/>
          </a:ln>
          <a:effectLst/>
          <a:extLst/>
        </p:spPr>
        <p:txBody>
          <a:bodyPr vert="horz" wrap="square" lIns="0" tIns="0" rIns="0" bIns="0" numCol="1" anchor="b" anchorCtr="0" compatLnSpc="1">
            <a:prstTxWarp prst="textNoShape">
              <a:avLst/>
            </a:prstTxWarp>
          </a:bodyPr>
          <a:lstStyle>
            <a:lvl1pPr>
              <a:defRPr sz="800">
                <a:solidFill>
                  <a:srgbClr val="78746E"/>
                </a:solidFill>
                <a:latin typeface="+mn-lt"/>
              </a:defRPr>
            </a:lvl1pPr>
          </a:lstStyle>
          <a:p>
            <a:pPr>
              <a:defRPr/>
            </a:pPr>
            <a:r>
              <a:rPr lang="en-GB"/>
              <a:t>Emnerubrik</a:t>
            </a:r>
          </a:p>
        </p:txBody>
      </p:sp>
      <p:sp>
        <p:nvSpPr>
          <p:cNvPr id="1036" name="Rectangle 12"/>
          <p:cNvSpPr>
            <a:spLocks noGrp="1" noChangeArrowheads="1"/>
          </p:cNvSpPr>
          <p:nvPr>
            <p:ph type="sldNum" sz="quarter" idx="4"/>
          </p:nvPr>
        </p:nvSpPr>
        <p:spPr bwMode="auto">
          <a:xfrm>
            <a:off x="8569325" y="6172200"/>
            <a:ext cx="215900" cy="142875"/>
          </a:xfrm>
          <a:prstGeom prst="rect">
            <a:avLst/>
          </a:prstGeom>
          <a:noFill/>
          <a:ln>
            <a:noFill/>
          </a:ln>
          <a:effectLst/>
          <a:extLst/>
        </p:spPr>
        <p:txBody>
          <a:bodyPr vert="horz" wrap="square" lIns="0" tIns="0" rIns="0" bIns="0" numCol="1" anchor="b" anchorCtr="0" compatLnSpc="1">
            <a:prstTxWarp prst="textNoShape">
              <a:avLst/>
            </a:prstTxWarp>
          </a:bodyPr>
          <a:lstStyle>
            <a:lvl1pPr algn="r">
              <a:defRPr sz="800">
                <a:solidFill>
                  <a:srgbClr val="78746E"/>
                </a:solidFill>
                <a:latin typeface="+mn-lt"/>
              </a:defRPr>
            </a:lvl1pPr>
          </a:lstStyle>
          <a:p>
            <a:pPr>
              <a:defRPr/>
            </a:pPr>
            <a:fld id="{BA77EE46-511A-461E-8348-9B3E4B3BCD9E}" type="slidenum">
              <a:rPr lang="en-GB"/>
              <a:pPr>
                <a:defRPr/>
              </a:pPr>
              <a:t>‹nr.›</a:t>
            </a:fld>
            <a:endParaRPr lang="en-GB"/>
          </a:p>
        </p:txBody>
      </p:sp>
      <p:pic>
        <p:nvPicPr>
          <p:cNvPr id="14345" name="Picture 16" descr="Krone"/>
          <p:cNvPicPr>
            <a:picLocks noChangeAspect="1" noChangeArrowheads="1"/>
          </p:cNvPicPr>
          <p:nvPr/>
        </p:nvPicPr>
        <p:blipFill>
          <a:blip r:embed="rId13"/>
          <a:srcRect/>
          <a:stretch>
            <a:fillRect/>
          </a:stretch>
        </p:blipFill>
        <p:spPr bwMode="auto">
          <a:xfrm>
            <a:off x="358775" y="6172200"/>
            <a:ext cx="144463" cy="138113"/>
          </a:xfrm>
          <a:prstGeom prst="rect">
            <a:avLst/>
          </a:prstGeom>
          <a:noFill/>
          <a:ln w="9525">
            <a:noFill/>
            <a:miter lim="800000"/>
            <a:headEnd/>
            <a:tailEnd/>
          </a:ln>
        </p:spPr>
      </p:pic>
      <p:sp>
        <p:nvSpPr>
          <p:cNvPr id="3082" name="Text Box 19"/>
          <p:cNvSpPr txBox="1">
            <a:spLocks noChangeArrowheads="1"/>
          </p:cNvSpPr>
          <p:nvPr/>
        </p:nvSpPr>
        <p:spPr bwMode="auto">
          <a:xfrm>
            <a:off x="-2197100" y="6148388"/>
            <a:ext cx="2087562" cy="304800"/>
          </a:xfrm>
          <a:prstGeom prst="rect">
            <a:avLst/>
          </a:prstGeom>
          <a:noFill/>
          <a:ln>
            <a:noFill/>
          </a:ln>
          <a:effectLst/>
          <a:extLst/>
        </p:spPr>
        <p:txBody>
          <a:bodyPr lIns="0" tIns="0" rIns="0" bIns="0">
            <a:spAutoFit/>
          </a:bodyPr>
          <a:lstStyle>
            <a:lvl1pPr eaLnBrk="0" hangingPunct="0">
              <a:defRPr sz="1900">
                <a:solidFill>
                  <a:schemeClr val="tx1"/>
                </a:solidFill>
                <a:latin typeface="Georgia" pitchFamily="18" charset="0"/>
              </a:defRPr>
            </a:lvl1pPr>
            <a:lvl2pPr marL="742950" indent="-285750" eaLnBrk="0" hangingPunct="0">
              <a:defRPr sz="1900">
                <a:solidFill>
                  <a:schemeClr val="tx1"/>
                </a:solidFill>
                <a:latin typeface="Georgia" pitchFamily="18" charset="0"/>
              </a:defRPr>
            </a:lvl2pPr>
            <a:lvl3pPr marL="1143000" indent="-228600" eaLnBrk="0" hangingPunct="0">
              <a:defRPr sz="1900">
                <a:solidFill>
                  <a:schemeClr val="tx1"/>
                </a:solidFill>
                <a:latin typeface="Georgia" pitchFamily="18" charset="0"/>
              </a:defRPr>
            </a:lvl3pPr>
            <a:lvl4pPr marL="1600200" indent="-228600" eaLnBrk="0" hangingPunct="0">
              <a:defRPr sz="1900">
                <a:solidFill>
                  <a:schemeClr val="tx1"/>
                </a:solidFill>
                <a:latin typeface="Georgia" pitchFamily="18" charset="0"/>
              </a:defRPr>
            </a:lvl4pPr>
            <a:lvl5pPr marL="2057400" indent="-228600" eaLnBrk="0" hangingPunct="0">
              <a:defRPr sz="1900">
                <a:solidFill>
                  <a:schemeClr val="tx1"/>
                </a:solidFill>
                <a:latin typeface="Georgia" pitchFamily="18" charset="0"/>
              </a:defRPr>
            </a:lvl5pPr>
            <a:lvl6pPr marL="2514600" indent="-228600" eaLnBrk="0" fontAlgn="base" hangingPunct="0">
              <a:spcBef>
                <a:spcPct val="0"/>
              </a:spcBef>
              <a:spcAft>
                <a:spcPct val="0"/>
              </a:spcAft>
              <a:defRPr sz="1900">
                <a:solidFill>
                  <a:schemeClr val="tx1"/>
                </a:solidFill>
                <a:latin typeface="Georgia" pitchFamily="18" charset="0"/>
              </a:defRPr>
            </a:lvl6pPr>
            <a:lvl7pPr marL="2971800" indent="-228600" eaLnBrk="0" fontAlgn="base" hangingPunct="0">
              <a:spcBef>
                <a:spcPct val="0"/>
              </a:spcBef>
              <a:spcAft>
                <a:spcPct val="0"/>
              </a:spcAft>
              <a:defRPr sz="1900">
                <a:solidFill>
                  <a:schemeClr val="tx1"/>
                </a:solidFill>
                <a:latin typeface="Georgia" pitchFamily="18" charset="0"/>
              </a:defRPr>
            </a:lvl7pPr>
            <a:lvl8pPr marL="3429000" indent="-228600" eaLnBrk="0" fontAlgn="base" hangingPunct="0">
              <a:spcBef>
                <a:spcPct val="0"/>
              </a:spcBef>
              <a:spcAft>
                <a:spcPct val="0"/>
              </a:spcAft>
              <a:defRPr sz="1900">
                <a:solidFill>
                  <a:schemeClr val="tx1"/>
                </a:solidFill>
                <a:latin typeface="Georgia" pitchFamily="18" charset="0"/>
              </a:defRPr>
            </a:lvl8pPr>
            <a:lvl9pPr marL="3886200" indent="-228600" eaLnBrk="0" fontAlgn="base" hangingPunct="0">
              <a:spcBef>
                <a:spcPct val="0"/>
              </a:spcBef>
              <a:spcAft>
                <a:spcPct val="0"/>
              </a:spcAft>
              <a:defRPr sz="1900">
                <a:solidFill>
                  <a:schemeClr val="tx1"/>
                </a:solidFill>
                <a:latin typeface="Georgia" pitchFamily="18" charset="0"/>
              </a:defRPr>
            </a:lvl9pPr>
          </a:lstStyle>
          <a:p>
            <a:pPr algn="r" eaLnBrk="1" hangingPunct="1">
              <a:spcBef>
                <a:spcPct val="50000"/>
              </a:spcBef>
              <a:defRPr/>
            </a:pPr>
            <a:r>
              <a:rPr lang="da-DK" sz="1000">
                <a:solidFill>
                  <a:srgbClr val="FFFFFF"/>
                </a:solidFill>
              </a:rPr>
              <a:t>Udskift enmerubrik via Vis/Sidehoved og Sidefod</a:t>
            </a:r>
          </a:p>
        </p:txBody>
      </p:sp>
      <p:sp>
        <p:nvSpPr>
          <p:cNvPr id="1044" name="Text Box 20"/>
          <p:cNvSpPr txBox="1">
            <a:spLocks noChangeArrowheads="1"/>
          </p:cNvSpPr>
          <p:nvPr/>
        </p:nvSpPr>
        <p:spPr bwMode="auto">
          <a:xfrm>
            <a:off x="9251950" y="7938"/>
            <a:ext cx="2773363" cy="1143000"/>
          </a:xfrm>
          <a:prstGeom prst="rect">
            <a:avLst/>
          </a:prstGeom>
          <a:noFill/>
          <a:ln>
            <a:noFill/>
          </a:ln>
          <a:effectLst/>
          <a:extLst/>
        </p:spPr>
        <p:txBody>
          <a:bodyPr lIns="0" tIns="0" rIns="0" bIns="0">
            <a:spAutoFit/>
          </a:bodyPr>
          <a:lstStyle>
            <a:lvl1pPr marL="342900" indent="-342900">
              <a:defRPr>
                <a:solidFill>
                  <a:schemeClr val="tx1"/>
                </a:solidFill>
                <a:latin typeface="Georgia" pitchFamily="18" charset="0"/>
              </a:defRPr>
            </a:lvl1pPr>
            <a:lvl2pPr marL="800100" indent="-342900">
              <a:defRPr>
                <a:solidFill>
                  <a:schemeClr val="tx1"/>
                </a:solidFill>
                <a:latin typeface="Georgia" pitchFamily="18" charset="0"/>
              </a:defRPr>
            </a:lvl2pPr>
            <a:lvl3pPr marL="1257300" indent="-342900">
              <a:defRPr>
                <a:solidFill>
                  <a:schemeClr val="tx1"/>
                </a:solidFill>
                <a:latin typeface="Georgia" pitchFamily="18" charset="0"/>
              </a:defRPr>
            </a:lvl3pPr>
            <a:lvl4pPr marL="1714500" indent="-342900">
              <a:defRPr>
                <a:solidFill>
                  <a:schemeClr val="tx1"/>
                </a:solidFill>
                <a:latin typeface="Georgia" pitchFamily="18" charset="0"/>
              </a:defRPr>
            </a:lvl4pPr>
            <a:lvl5pPr marL="2171700" indent="-342900">
              <a:defRPr>
                <a:solidFill>
                  <a:schemeClr val="tx1"/>
                </a:solidFill>
                <a:latin typeface="Georgia" pitchFamily="18" charset="0"/>
              </a:defRPr>
            </a:lvl5pPr>
            <a:lvl6pPr marL="2628900" indent="-342900" fontAlgn="base">
              <a:spcBef>
                <a:spcPct val="0"/>
              </a:spcBef>
              <a:spcAft>
                <a:spcPct val="0"/>
              </a:spcAft>
              <a:defRPr>
                <a:solidFill>
                  <a:schemeClr val="tx1"/>
                </a:solidFill>
                <a:latin typeface="Georgia" pitchFamily="18" charset="0"/>
              </a:defRPr>
            </a:lvl6pPr>
            <a:lvl7pPr marL="3086100" indent="-342900" fontAlgn="base">
              <a:spcBef>
                <a:spcPct val="0"/>
              </a:spcBef>
              <a:spcAft>
                <a:spcPct val="0"/>
              </a:spcAft>
              <a:defRPr>
                <a:solidFill>
                  <a:schemeClr val="tx1"/>
                </a:solidFill>
                <a:latin typeface="Georgia" pitchFamily="18" charset="0"/>
              </a:defRPr>
            </a:lvl7pPr>
            <a:lvl8pPr marL="3543300" indent="-342900" fontAlgn="base">
              <a:spcBef>
                <a:spcPct val="0"/>
              </a:spcBef>
              <a:spcAft>
                <a:spcPct val="0"/>
              </a:spcAft>
              <a:defRPr>
                <a:solidFill>
                  <a:schemeClr val="tx1"/>
                </a:solidFill>
                <a:latin typeface="Georgia" pitchFamily="18" charset="0"/>
              </a:defRPr>
            </a:lvl8pPr>
            <a:lvl9pPr marL="4000500" indent="-342900" fontAlgn="base">
              <a:spcBef>
                <a:spcPct val="0"/>
              </a:spcBef>
              <a:spcAft>
                <a:spcPct val="0"/>
              </a:spcAft>
              <a:defRPr>
                <a:solidFill>
                  <a:schemeClr val="tx1"/>
                </a:solidFill>
                <a:latin typeface="Georgia" pitchFamily="18" charset="0"/>
              </a:defRPr>
            </a:lvl9pPr>
          </a:lstStyle>
          <a:p>
            <a:pPr>
              <a:spcBef>
                <a:spcPct val="50000"/>
              </a:spcBef>
              <a:defRPr/>
            </a:pPr>
            <a:r>
              <a:rPr lang="da-DK" sz="1000" b="1" smtClean="0">
                <a:solidFill>
                  <a:srgbClr val="FFFFFF"/>
                </a:solidFill>
              </a:rPr>
              <a:t>Vis  hjælpelinjer  ved placering af billeder:</a:t>
            </a:r>
          </a:p>
          <a:p>
            <a:pPr>
              <a:spcBef>
                <a:spcPct val="50000"/>
              </a:spcBef>
              <a:buFontTx/>
              <a:buAutoNum type="arabicPeriod"/>
              <a:defRPr/>
            </a:pPr>
            <a:r>
              <a:rPr lang="da-DK" sz="1000" smtClean="0">
                <a:solidFill>
                  <a:srgbClr val="FFFFFF"/>
                </a:solidFill>
              </a:rPr>
              <a:t>Højreklik på den aktuelle side og vælg </a:t>
            </a:r>
            <a:br>
              <a:rPr lang="da-DK" sz="1000" smtClean="0">
                <a:solidFill>
                  <a:srgbClr val="FFFFFF"/>
                </a:solidFill>
              </a:rPr>
            </a:br>
            <a:r>
              <a:rPr lang="da-DK" sz="1000" smtClean="0">
                <a:solidFill>
                  <a:srgbClr val="FFFFFF"/>
                </a:solidFill>
              </a:rPr>
              <a:t>’gitter og hjælpelinjer’</a:t>
            </a:r>
          </a:p>
          <a:p>
            <a:pPr>
              <a:spcBef>
                <a:spcPct val="50000"/>
              </a:spcBef>
              <a:buFontTx/>
              <a:buAutoNum type="arabicPeriod"/>
              <a:defRPr/>
            </a:pPr>
            <a:r>
              <a:rPr lang="da-DK" sz="1000" smtClean="0">
                <a:solidFill>
                  <a:srgbClr val="FFFFFF"/>
                </a:solidFill>
              </a:rPr>
              <a:t>Sæt kryds ved ’vis’ tegnehjælpelinjer på skærmen</a:t>
            </a:r>
          </a:p>
          <a:p>
            <a:pPr>
              <a:spcBef>
                <a:spcPct val="50000"/>
              </a:spcBef>
              <a:buFontTx/>
              <a:buAutoNum type="arabicPeriod"/>
              <a:defRPr/>
            </a:pPr>
            <a:r>
              <a:rPr lang="da-DK" sz="1000" smtClean="0">
                <a:solidFill>
                  <a:srgbClr val="FFFFFF"/>
                </a:solidFill>
              </a:rPr>
              <a:t> Vælg “OK”</a:t>
            </a:r>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220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Georgia" pitchFamily="18" charset="0"/>
        </a:defRPr>
      </a:lvl2pPr>
      <a:lvl3pPr algn="l" rtl="0" eaLnBrk="0" fontAlgn="base" hangingPunct="0">
        <a:spcBef>
          <a:spcPct val="0"/>
        </a:spcBef>
        <a:spcAft>
          <a:spcPct val="0"/>
        </a:spcAft>
        <a:defRPr sz="2200">
          <a:solidFill>
            <a:schemeClr val="tx1"/>
          </a:solidFill>
          <a:latin typeface="Georgia" pitchFamily="18" charset="0"/>
        </a:defRPr>
      </a:lvl3pPr>
      <a:lvl4pPr algn="l" rtl="0" eaLnBrk="0" fontAlgn="base" hangingPunct="0">
        <a:spcBef>
          <a:spcPct val="0"/>
        </a:spcBef>
        <a:spcAft>
          <a:spcPct val="0"/>
        </a:spcAft>
        <a:defRPr sz="2200">
          <a:solidFill>
            <a:schemeClr val="tx1"/>
          </a:solidFill>
          <a:latin typeface="Georgia" pitchFamily="18" charset="0"/>
        </a:defRPr>
      </a:lvl4pPr>
      <a:lvl5pPr algn="l" rtl="0" eaLnBrk="0" fontAlgn="base" hangingPunct="0">
        <a:spcBef>
          <a:spcPct val="0"/>
        </a:spcBef>
        <a:spcAft>
          <a:spcPct val="0"/>
        </a:spcAft>
        <a:defRPr sz="2200">
          <a:solidFill>
            <a:schemeClr val="tx1"/>
          </a:solidFill>
          <a:latin typeface="Georgia" pitchFamily="18" charset="0"/>
        </a:defRPr>
      </a:lvl5pPr>
      <a:lvl6pPr marL="457200" algn="l" rtl="0" fontAlgn="base">
        <a:spcBef>
          <a:spcPct val="0"/>
        </a:spcBef>
        <a:spcAft>
          <a:spcPct val="0"/>
        </a:spcAft>
        <a:defRPr sz="2200">
          <a:solidFill>
            <a:schemeClr val="tx1"/>
          </a:solidFill>
          <a:latin typeface="Georgia" pitchFamily="18" charset="0"/>
        </a:defRPr>
      </a:lvl6pPr>
      <a:lvl7pPr marL="914400" algn="l" rtl="0" fontAlgn="base">
        <a:spcBef>
          <a:spcPct val="0"/>
        </a:spcBef>
        <a:spcAft>
          <a:spcPct val="0"/>
        </a:spcAft>
        <a:defRPr sz="2200">
          <a:solidFill>
            <a:schemeClr val="tx1"/>
          </a:solidFill>
          <a:latin typeface="Georgia" pitchFamily="18" charset="0"/>
        </a:defRPr>
      </a:lvl7pPr>
      <a:lvl8pPr marL="1371600" algn="l" rtl="0" fontAlgn="base">
        <a:spcBef>
          <a:spcPct val="0"/>
        </a:spcBef>
        <a:spcAft>
          <a:spcPct val="0"/>
        </a:spcAft>
        <a:defRPr sz="2200">
          <a:solidFill>
            <a:schemeClr val="tx1"/>
          </a:solidFill>
          <a:latin typeface="Georgia" pitchFamily="18" charset="0"/>
        </a:defRPr>
      </a:lvl8pPr>
      <a:lvl9pPr marL="1828800" algn="l" rtl="0" fontAlgn="base">
        <a:spcBef>
          <a:spcPct val="0"/>
        </a:spcBef>
        <a:spcAft>
          <a:spcPct val="0"/>
        </a:spcAft>
        <a:defRPr sz="2200">
          <a:solidFill>
            <a:schemeClr val="tx1"/>
          </a:solidFill>
          <a:latin typeface="Georgia" pitchFamily="18" charset="0"/>
        </a:defRPr>
      </a:lvl9pPr>
    </p:titleStyle>
    <p:bodyStyle>
      <a:lvl1pPr marL="361950" indent="-361950" algn="l" rtl="0" eaLnBrk="0" fontAlgn="base" hangingPunct="0">
        <a:lnSpc>
          <a:spcPct val="92000"/>
        </a:lnSpc>
        <a:spcBef>
          <a:spcPct val="30000"/>
        </a:spcBef>
        <a:spcAft>
          <a:spcPct val="0"/>
        </a:spcAft>
        <a:buFont typeface="Verdana" pitchFamily="34" charset="0"/>
        <a:buChar char="–"/>
        <a:defRPr sz="1900">
          <a:solidFill>
            <a:schemeClr val="tx1"/>
          </a:solidFill>
          <a:latin typeface="+mn-lt"/>
          <a:ea typeface="+mn-ea"/>
          <a:cs typeface="+mn-cs"/>
        </a:defRPr>
      </a:lvl1pPr>
      <a:lvl2pPr marL="714375"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2pPr>
      <a:lvl3pPr marL="1066800"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3pPr>
      <a:lvl4pPr marL="1438275" indent="-36988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4pPr>
      <a:lvl5pPr marL="1790700"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5pPr>
      <a:lvl6pPr marL="22479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6pPr>
      <a:lvl7pPr marL="27051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7pPr>
      <a:lvl8pPr marL="31623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8pPr>
      <a:lvl9pPr marL="36195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358775" y="600075"/>
            <a:ext cx="8426450" cy="647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for at redigere titeltypografi i masteren</a:t>
            </a:r>
          </a:p>
        </p:txBody>
      </p:sp>
      <p:sp>
        <p:nvSpPr>
          <p:cNvPr id="26627" name="Rectangle 3"/>
          <p:cNvSpPr>
            <a:spLocks noGrp="1" noChangeArrowheads="1"/>
          </p:cNvSpPr>
          <p:nvPr>
            <p:ph type="body" idx="1"/>
          </p:nvPr>
        </p:nvSpPr>
        <p:spPr bwMode="auto">
          <a:xfrm>
            <a:off x="1960563" y="1924050"/>
            <a:ext cx="6824662" cy="41735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for at redigere teksttypografierne i masteren</a:t>
            </a:r>
          </a:p>
          <a:p>
            <a:pPr lvl="1"/>
            <a:r>
              <a:rPr lang="en-GB" smtClean="0"/>
              <a:t>Andet niveau</a:t>
            </a:r>
          </a:p>
          <a:p>
            <a:pPr lvl="2"/>
            <a:r>
              <a:rPr lang="en-GB" smtClean="0"/>
              <a:t>Tredje niveau</a:t>
            </a:r>
          </a:p>
          <a:p>
            <a:pPr lvl="3"/>
            <a:r>
              <a:rPr lang="en-GB" smtClean="0"/>
              <a:t>Fjerde niveau</a:t>
            </a:r>
          </a:p>
          <a:p>
            <a:pPr lvl="4"/>
            <a:r>
              <a:rPr lang="en-GB" smtClean="0"/>
              <a:t>Femte niveau</a:t>
            </a:r>
          </a:p>
        </p:txBody>
      </p:sp>
      <p:sp>
        <p:nvSpPr>
          <p:cNvPr id="1031" name="Rectangle 7"/>
          <p:cNvSpPr>
            <a:spLocks noChangeArrowheads="1"/>
          </p:cNvSpPr>
          <p:nvPr/>
        </p:nvSpPr>
        <p:spPr bwMode="auto">
          <a:xfrm>
            <a:off x="358775" y="368300"/>
            <a:ext cx="8426450" cy="73025"/>
          </a:xfrm>
          <a:prstGeom prst="rect">
            <a:avLst/>
          </a:prstGeom>
          <a:solidFill>
            <a:schemeClr val="bg2"/>
          </a:solidFill>
          <a:ln>
            <a:noFill/>
          </a:ln>
          <a:effectLst/>
          <a:extLst/>
        </p:spPr>
        <p:txBody>
          <a:bodyPr wrap="none" anchor="ctr"/>
          <a:lstStyle/>
          <a:p>
            <a:pPr>
              <a:defRPr/>
            </a:pPr>
            <a:endParaRPr lang="da-DK" sz="1900">
              <a:solidFill>
                <a:srgbClr val="000000"/>
              </a:solidFill>
              <a:latin typeface="+mn-lt"/>
            </a:endParaRPr>
          </a:p>
        </p:txBody>
      </p:sp>
      <p:sp>
        <p:nvSpPr>
          <p:cNvPr id="1032" name="Rectangle 8"/>
          <p:cNvSpPr>
            <a:spLocks noChangeArrowheads="1"/>
          </p:cNvSpPr>
          <p:nvPr/>
        </p:nvSpPr>
        <p:spPr bwMode="auto">
          <a:xfrm>
            <a:off x="358775" y="6416675"/>
            <a:ext cx="8426450" cy="73025"/>
          </a:xfrm>
          <a:prstGeom prst="rect">
            <a:avLst/>
          </a:prstGeom>
          <a:solidFill>
            <a:schemeClr val="accent1"/>
          </a:solidFill>
          <a:ln>
            <a:noFill/>
          </a:ln>
          <a:effectLst/>
          <a:extLst/>
        </p:spPr>
        <p:txBody>
          <a:bodyPr wrap="none" anchor="ctr"/>
          <a:lstStyle/>
          <a:p>
            <a:pPr>
              <a:defRPr/>
            </a:pPr>
            <a:endParaRPr lang="da-DK" sz="1900">
              <a:solidFill>
                <a:srgbClr val="000000"/>
              </a:solidFill>
              <a:latin typeface="+mn-lt"/>
            </a:endParaRPr>
          </a:p>
        </p:txBody>
      </p:sp>
      <p:sp>
        <p:nvSpPr>
          <p:cNvPr id="1034" name="Rectangle 10"/>
          <p:cNvSpPr>
            <a:spLocks noGrp="1" noChangeArrowheads="1"/>
          </p:cNvSpPr>
          <p:nvPr>
            <p:ph type="dt" sz="half" idx="2"/>
          </p:nvPr>
        </p:nvSpPr>
        <p:spPr bwMode="auto">
          <a:xfrm>
            <a:off x="6434138" y="6172200"/>
            <a:ext cx="2133600" cy="142875"/>
          </a:xfrm>
          <a:prstGeom prst="rect">
            <a:avLst/>
          </a:prstGeom>
          <a:noFill/>
          <a:ln>
            <a:noFill/>
          </a:ln>
          <a:effectLst/>
          <a:extLst/>
        </p:spPr>
        <p:txBody>
          <a:bodyPr vert="horz" wrap="square" lIns="0" tIns="0" rIns="0" bIns="0" numCol="1" anchor="b" anchorCtr="0" compatLnSpc="1">
            <a:prstTxWarp prst="textNoShape">
              <a:avLst/>
            </a:prstTxWarp>
          </a:bodyPr>
          <a:lstStyle>
            <a:lvl1pPr algn="r">
              <a:defRPr sz="800">
                <a:solidFill>
                  <a:srgbClr val="78746E"/>
                </a:solidFill>
                <a:latin typeface="+mn-lt"/>
              </a:defRPr>
            </a:lvl1pPr>
          </a:lstStyle>
          <a:p>
            <a:pPr>
              <a:defRPr/>
            </a:pPr>
            <a:endParaRPr lang="en-GB"/>
          </a:p>
        </p:txBody>
      </p:sp>
      <p:sp>
        <p:nvSpPr>
          <p:cNvPr id="1035" name="Rectangle 11"/>
          <p:cNvSpPr>
            <a:spLocks noGrp="1" noChangeArrowheads="1"/>
          </p:cNvSpPr>
          <p:nvPr>
            <p:ph type="ftr" sz="quarter" idx="3"/>
          </p:nvPr>
        </p:nvSpPr>
        <p:spPr bwMode="auto">
          <a:xfrm>
            <a:off x="517525" y="6172200"/>
            <a:ext cx="5399088" cy="142875"/>
          </a:xfrm>
          <a:prstGeom prst="rect">
            <a:avLst/>
          </a:prstGeom>
          <a:noFill/>
          <a:ln>
            <a:noFill/>
          </a:ln>
          <a:effectLst/>
          <a:extLst/>
        </p:spPr>
        <p:txBody>
          <a:bodyPr vert="horz" wrap="square" lIns="0" tIns="0" rIns="0" bIns="0" numCol="1" anchor="b" anchorCtr="0" compatLnSpc="1">
            <a:prstTxWarp prst="textNoShape">
              <a:avLst/>
            </a:prstTxWarp>
          </a:bodyPr>
          <a:lstStyle>
            <a:lvl1pPr>
              <a:defRPr sz="800">
                <a:solidFill>
                  <a:srgbClr val="78746E"/>
                </a:solidFill>
                <a:latin typeface="+mn-lt"/>
              </a:defRPr>
            </a:lvl1pPr>
          </a:lstStyle>
          <a:p>
            <a:pPr>
              <a:defRPr/>
            </a:pPr>
            <a:r>
              <a:rPr lang="en-GB"/>
              <a:t>Emnerubrik</a:t>
            </a:r>
          </a:p>
        </p:txBody>
      </p:sp>
      <p:sp>
        <p:nvSpPr>
          <p:cNvPr id="1036" name="Rectangle 12"/>
          <p:cNvSpPr>
            <a:spLocks noGrp="1" noChangeArrowheads="1"/>
          </p:cNvSpPr>
          <p:nvPr>
            <p:ph type="sldNum" sz="quarter" idx="4"/>
          </p:nvPr>
        </p:nvSpPr>
        <p:spPr bwMode="auto">
          <a:xfrm>
            <a:off x="8569325" y="6172200"/>
            <a:ext cx="215900" cy="142875"/>
          </a:xfrm>
          <a:prstGeom prst="rect">
            <a:avLst/>
          </a:prstGeom>
          <a:noFill/>
          <a:ln>
            <a:noFill/>
          </a:ln>
          <a:effectLst/>
          <a:extLst/>
        </p:spPr>
        <p:txBody>
          <a:bodyPr vert="horz" wrap="square" lIns="0" tIns="0" rIns="0" bIns="0" numCol="1" anchor="b" anchorCtr="0" compatLnSpc="1">
            <a:prstTxWarp prst="textNoShape">
              <a:avLst/>
            </a:prstTxWarp>
          </a:bodyPr>
          <a:lstStyle>
            <a:lvl1pPr algn="r">
              <a:defRPr sz="800">
                <a:solidFill>
                  <a:srgbClr val="78746E"/>
                </a:solidFill>
                <a:latin typeface="+mn-lt"/>
              </a:defRPr>
            </a:lvl1pPr>
          </a:lstStyle>
          <a:p>
            <a:pPr>
              <a:defRPr/>
            </a:pPr>
            <a:fld id="{1C8BED69-1943-4861-99CA-5F6939E8B289}" type="slidenum">
              <a:rPr lang="en-GB"/>
              <a:pPr>
                <a:defRPr/>
              </a:pPr>
              <a:t>‹nr.›</a:t>
            </a:fld>
            <a:endParaRPr lang="en-GB"/>
          </a:p>
        </p:txBody>
      </p:sp>
      <p:pic>
        <p:nvPicPr>
          <p:cNvPr id="26633" name="Picture 16" descr="Krone"/>
          <p:cNvPicPr>
            <a:picLocks noChangeAspect="1" noChangeArrowheads="1"/>
          </p:cNvPicPr>
          <p:nvPr/>
        </p:nvPicPr>
        <p:blipFill>
          <a:blip r:embed="rId13"/>
          <a:srcRect/>
          <a:stretch>
            <a:fillRect/>
          </a:stretch>
        </p:blipFill>
        <p:spPr bwMode="auto">
          <a:xfrm>
            <a:off x="358775" y="6172200"/>
            <a:ext cx="144463" cy="138113"/>
          </a:xfrm>
          <a:prstGeom prst="rect">
            <a:avLst/>
          </a:prstGeom>
          <a:noFill/>
          <a:ln w="9525">
            <a:noFill/>
            <a:miter lim="800000"/>
            <a:headEnd/>
            <a:tailEnd/>
          </a:ln>
        </p:spPr>
      </p:pic>
      <p:sp>
        <p:nvSpPr>
          <p:cNvPr id="1043" name="Text Box 19"/>
          <p:cNvSpPr txBox="1">
            <a:spLocks noChangeArrowheads="1"/>
          </p:cNvSpPr>
          <p:nvPr/>
        </p:nvSpPr>
        <p:spPr bwMode="auto">
          <a:xfrm>
            <a:off x="-2197100" y="6148388"/>
            <a:ext cx="2087562" cy="304800"/>
          </a:xfrm>
          <a:prstGeom prst="rect">
            <a:avLst/>
          </a:prstGeom>
          <a:noFill/>
          <a:ln>
            <a:noFill/>
          </a:ln>
          <a:effectLst/>
          <a:extLst/>
        </p:spPr>
        <p:txBody>
          <a:bodyPr lIns="0" tIns="0" rIns="0" bIns="0">
            <a:spAutoFit/>
          </a:bodyPr>
          <a:lstStyle/>
          <a:p>
            <a:pPr algn="r">
              <a:spcBef>
                <a:spcPct val="50000"/>
              </a:spcBef>
              <a:defRPr/>
            </a:pPr>
            <a:r>
              <a:rPr lang="da-DK" sz="1000">
                <a:solidFill>
                  <a:srgbClr val="FFFFFF"/>
                </a:solidFill>
                <a:latin typeface="+mn-lt"/>
              </a:rPr>
              <a:t>Udskift enmerubrik via Vis/Sidehoved og Sidefod</a:t>
            </a:r>
          </a:p>
        </p:txBody>
      </p:sp>
      <p:sp>
        <p:nvSpPr>
          <p:cNvPr id="1044" name="Text Box 20"/>
          <p:cNvSpPr txBox="1">
            <a:spLocks noChangeArrowheads="1"/>
          </p:cNvSpPr>
          <p:nvPr/>
        </p:nvSpPr>
        <p:spPr bwMode="auto">
          <a:xfrm>
            <a:off x="9251950" y="7938"/>
            <a:ext cx="2773363" cy="1143000"/>
          </a:xfrm>
          <a:prstGeom prst="rect">
            <a:avLst/>
          </a:prstGeom>
          <a:noFill/>
          <a:ln>
            <a:noFill/>
          </a:ln>
          <a:effectLst/>
          <a:extLst/>
        </p:spPr>
        <p:txBody>
          <a:bodyPr lIns="0" tIns="0" rIns="0" bIns="0">
            <a:spAutoFit/>
          </a:bodyPr>
          <a:lstStyle>
            <a:lvl1pPr marL="342900" indent="-342900">
              <a:defRPr>
                <a:solidFill>
                  <a:schemeClr val="tx1"/>
                </a:solidFill>
                <a:latin typeface="Georgia" pitchFamily="18" charset="0"/>
              </a:defRPr>
            </a:lvl1pPr>
            <a:lvl2pPr marL="800100" indent="-342900">
              <a:defRPr>
                <a:solidFill>
                  <a:schemeClr val="tx1"/>
                </a:solidFill>
                <a:latin typeface="Georgia" pitchFamily="18" charset="0"/>
              </a:defRPr>
            </a:lvl2pPr>
            <a:lvl3pPr marL="1257300" indent="-342900">
              <a:defRPr>
                <a:solidFill>
                  <a:schemeClr val="tx1"/>
                </a:solidFill>
                <a:latin typeface="Georgia" pitchFamily="18" charset="0"/>
              </a:defRPr>
            </a:lvl3pPr>
            <a:lvl4pPr marL="1714500" indent="-342900">
              <a:defRPr>
                <a:solidFill>
                  <a:schemeClr val="tx1"/>
                </a:solidFill>
                <a:latin typeface="Georgia" pitchFamily="18" charset="0"/>
              </a:defRPr>
            </a:lvl4pPr>
            <a:lvl5pPr marL="2171700" indent="-342900">
              <a:defRPr>
                <a:solidFill>
                  <a:schemeClr val="tx1"/>
                </a:solidFill>
                <a:latin typeface="Georgia" pitchFamily="18" charset="0"/>
              </a:defRPr>
            </a:lvl5pPr>
            <a:lvl6pPr marL="2628900" indent="-342900" fontAlgn="base">
              <a:spcBef>
                <a:spcPct val="0"/>
              </a:spcBef>
              <a:spcAft>
                <a:spcPct val="0"/>
              </a:spcAft>
              <a:defRPr>
                <a:solidFill>
                  <a:schemeClr val="tx1"/>
                </a:solidFill>
                <a:latin typeface="Georgia" pitchFamily="18" charset="0"/>
              </a:defRPr>
            </a:lvl6pPr>
            <a:lvl7pPr marL="3086100" indent="-342900" fontAlgn="base">
              <a:spcBef>
                <a:spcPct val="0"/>
              </a:spcBef>
              <a:spcAft>
                <a:spcPct val="0"/>
              </a:spcAft>
              <a:defRPr>
                <a:solidFill>
                  <a:schemeClr val="tx1"/>
                </a:solidFill>
                <a:latin typeface="Georgia" pitchFamily="18" charset="0"/>
              </a:defRPr>
            </a:lvl7pPr>
            <a:lvl8pPr marL="3543300" indent="-342900" fontAlgn="base">
              <a:spcBef>
                <a:spcPct val="0"/>
              </a:spcBef>
              <a:spcAft>
                <a:spcPct val="0"/>
              </a:spcAft>
              <a:defRPr>
                <a:solidFill>
                  <a:schemeClr val="tx1"/>
                </a:solidFill>
                <a:latin typeface="Georgia" pitchFamily="18" charset="0"/>
              </a:defRPr>
            </a:lvl8pPr>
            <a:lvl9pPr marL="4000500" indent="-342900" fontAlgn="base">
              <a:spcBef>
                <a:spcPct val="0"/>
              </a:spcBef>
              <a:spcAft>
                <a:spcPct val="0"/>
              </a:spcAft>
              <a:defRPr>
                <a:solidFill>
                  <a:schemeClr val="tx1"/>
                </a:solidFill>
                <a:latin typeface="Georgia" pitchFamily="18" charset="0"/>
              </a:defRPr>
            </a:lvl9pPr>
          </a:lstStyle>
          <a:p>
            <a:pPr>
              <a:spcBef>
                <a:spcPct val="50000"/>
              </a:spcBef>
              <a:defRPr/>
            </a:pPr>
            <a:r>
              <a:rPr lang="da-DK" sz="1000" b="1" smtClean="0">
                <a:solidFill>
                  <a:srgbClr val="FFFFFF"/>
                </a:solidFill>
              </a:rPr>
              <a:t>Vis  hjælpelinjer  ved placering af billeder:</a:t>
            </a:r>
          </a:p>
          <a:p>
            <a:pPr>
              <a:spcBef>
                <a:spcPct val="50000"/>
              </a:spcBef>
              <a:buFontTx/>
              <a:buAutoNum type="arabicPeriod"/>
              <a:defRPr/>
            </a:pPr>
            <a:r>
              <a:rPr lang="da-DK" sz="1000" smtClean="0">
                <a:solidFill>
                  <a:srgbClr val="FFFFFF"/>
                </a:solidFill>
              </a:rPr>
              <a:t>Højreklik på den aktuelle side og vælg </a:t>
            </a:r>
            <a:br>
              <a:rPr lang="da-DK" sz="1000" smtClean="0">
                <a:solidFill>
                  <a:srgbClr val="FFFFFF"/>
                </a:solidFill>
              </a:rPr>
            </a:br>
            <a:r>
              <a:rPr lang="da-DK" sz="1000" smtClean="0">
                <a:solidFill>
                  <a:srgbClr val="FFFFFF"/>
                </a:solidFill>
              </a:rPr>
              <a:t>’gitter og hjælpelinjer’</a:t>
            </a:r>
          </a:p>
          <a:p>
            <a:pPr>
              <a:spcBef>
                <a:spcPct val="50000"/>
              </a:spcBef>
              <a:buFontTx/>
              <a:buAutoNum type="arabicPeriod"/>
              <a:defRPr/>
            </a:pPr>
            <a:r>
              <a:rPr lang="da-DK" sz="1000" smtClean="0">
                <a:solidFill>
                  <a:srgbClr val="FFFFFF"/>
                </a:solidFill>
              </a:rPr>
              <a:t>Sæt kryds ved ’vis’ tegnehjælpelinjer på skærmen</a:t>
            </a:r>
          </a:p>
          <a:p>
            <a:pPr>
              <a:spcBef>
                <a:spcPct val="50000"/>
              </a:spcBef>
              <a:buFontTx/>
              <a:buAutoNum type="arabicPeriod"/>
              <a:defRPr/>
            </a:pPr>
            <a:r>
              <a:rPr lang="da-DK" sz="1000" smtClean="0">
                <a:solidFill>
                  <a:srgbClr val="FFFFFF"/>
                </a:solidFill>
              </a:rPr>
              <a:t> Vælg “OK”</a:t>
            </a:r>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rtl="0" eaLnBrk="0" fontAlgn="base" hangingPunct="0">
        <a:spcBef>
          <a:spcPct val="0"/>
        </a:spcBef>
        <a:spcAft>
          <a:spcPct val="0"/>
        </a:spcAft>
        <a:defRPr sz="220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Georgia" pitchFamily="18" charset="0"/>
        </a:defRPr>
      </a:lvl2pPr>
      <a:lvl3pPr algn="l" rtl="0" eaLnBrk="0" fontAlgn="base" hangingPunct="0">
        <a:spcBef>
          <a:spcPct val="0"/>
        </a:spcBef>
        <a:spcAft>
          <a:spcPct val="0"/>
        </a:spcAft>
        <a:defRPr sz="2200">
          <a:solidFill>
            <a:schemeClr val="tx1"/>
          </a:solidFill>
          <a:latin typeface="Georgia" pitchFamily="18" charset="0"/>
        </a:defRPr>
      </a:lvl3pPr>
      <a:lvl4pPr algn="l" rtl="0" eaLnBrk="0" fontAlgn="base" hangingPunct="0">
        <a:spcBef>
          <a:spcPct val="0"/>
        </a:spcBef>
        <a:spcAft>
          <a:spcPct val="0"/>
        </a:spcAft>
        <a:defRPr sz="2200">
          <a:solidFill>
            <a:schemeClr val="tx1"/>
          </a:solidFill>
          <a:latin typeface="Georgia" pitchFamily="18" charset="0"/>
        </a:defRPr>
      </a:lvl4pPr>
      <a:lvl5pPr algn="l" rtl="0" eaLnBrk="0" fontAlgn="base" hangingPunct="0">
        <a:spcBef>
          <a:spcPct val="0"/>
        </a:spcBef>
        <a:spcAft>
          <a:spcPct val="0"/>
        </a:spcAft>
        <a:defRPr sz="2200">
          <a:solidFill>
            <a:schemeClr val="tx1"/>
          </a:solidFill>
          <a:latin typeface="Georgia" pitchFamily="18" charset="0"/>
        </a:defRPr>
      </a:lvl5pPr>
      <a:lvl6pPr marL="457200" algn="l" rtl="0" fontAlgn="base">
        <a:spcBef>
          <a:spcPct val="0"/>
        </a:spcBef>
        <a:spcAft>
          <a:spcPct val="0"/>
        </a:spcAft>
        <a:defRPr sz="2200">
          <a:solidFill>
            <a:schemeClr val="tx1"/>
          </a:solidFill>
          <a:latin typeface="Georgia" pitchFamily="18" charset="0"/>
        </a:defRPr>
      </a:lvl6pPr>
      <a:lvl7pPr marL="914400" algn="l" rtl="0" fontAlgn="base">
        <a:spcBef>
          <a:spcPct val="0"/>
        </a:spcBef>
        <a:spcAft>
          <a:spcPct val="0"/>
        </a:spcAft>
        <a:defRPr sz="2200">
          <a:solidFill>
            <a:schemeClr val="tx1"/>
          </a:solidFill>
          <a:latin typeface="Georgia" pitchFamily="18" charset="0"/>
        </a:defRPr>
      </a:lvl7pPr>
      <a:lvl8pPr marL="1371600" algn="l" rtl="0" fontAlgn="base">
        <a:spcBef>
          <a:spcPct val="0"/>
        </a:spcBef>
        <a:spcAft>
          <a:spcPct val="0"/>
        </a:spcAft>
        <a:defRPr sz="2200">
          <a:solidFill>
            <a:schemeClr val="tx1"/>
          </a:solidFill>
          <a:latin typeface="Georgia" pitchFamily="18" charset="0"/>
        </a:defRPr>
      </a:lvl8pPr>
      <a:lvl9pPr marL="1828800" algn="l" rtl="0" fontAlgn="base">
        <a:spcBef>
          <a:spcPct val="0"/>
        </a:spcBef>
        <a:spcAft>
          <a:spcPct val="0"/>
        </a:spcAft>
        <a:defRPr sz="2200">
          <a:solidFill>
            <a:schemeClr val="tx1"/>
          </a:solidFill>
          <a:latin typeface="Georgia" pitchFamily="18" charset="0"/>
        </a:defRPr>
      </a:lvl9pPr>
    </p:titleStyle>
    <p:bodyStyle>
      <a:lvl1pPr marL="361950" indent="-361950" algn="l" rtl="0" eaLnBrk="0" fontAlgn="base" hangingPunct="0">
        <a:lnSpc>
          <a:spcPct val="92000"/>
        </a:lnSpc>
        <a:spcBef>
          <a:spcPct val="30000"/>
        </a:spcBef>
        <a:spcAft>
          <a:spcPct val="0"/>
        </a:spcAft>
        <a:buFont typeface="Verdana" pitchFamily="34" charset="0"/>
        <a:buChar char="–"/>
        <a:defRPr sz="1900">
          <a:solidFill>
            <a:schemeClr val="tx1"/>
          </a:solidFill>
          <a:latin typeface="+mn-lt"/>
          <a:ea typeface="+mn-ea"/>
          <a:cs typeface="+mn-cs"/>
        </a:defRPr>
      </a:lvl1pPr>
      <a:lvl2pPr marL="714375"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2pPr>
      <a:lvl3pPr marL="1066800"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3pPr>
      <a:lvl4pPr marL="1438275" indent="-36988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4pPr>
      <a:lvl5pPr marL="1790700" indent="-350838" algn="l" rtl="0" eaLnBrk="0" fontAlgn="base" hangingPunct="0">
        <a:lnSpc>
          <a:spcPct val="92000"/>
        </a:lnSpc>
        <a:spcBef>
          <a:spcPct val="30000"/>
        </a:spcBef>
        <a:spcAft>
          <a:spcPct val="0"/>
        </a:spcAft>
        <a:buFont typeface="Verdana" pitchFamily="34" charset="0"/>
        <a:buChar char="–"/>
        <a:defRPr sz="1900">
          <a:solidFill>
            <a:schemeClr val="tx1"/>
          </a:solidFill>
          <a:latin typeface="+mn-lt"/>
        </a:defRPr>
      </a:lvl5pPr>
      <a:lvl6pPr marL="22479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6pPr>
      <a:lvl7pPr marL="27051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7pPr>
      <a:lvl8pPr marL="31623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8pPr>
      <a:lvl9pPr marL="3619500" indent="-350838" algn="l" rtl="0" fontAlgn="base">
        <a:lnSpc>
          <a:spcPct val="92000"/>
        </a:lnSpc>
        <a:spcBef>
          <a:spcPct val="30000"/>
        </a:spcBef>
        <a:spcAft>
          <a:spcPct val="0"/>
        </a:spcAft>
        <a:buFont typeface="Verdana" pitchFamily="34" charset="0"/>
        <a:buChar char="–"/>
        <a:defRPr sz="19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nsumerombudsman.d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ctrTitle"/>
          </p:nvPr>
        </p:nvSpPr>
        <p:spPr>
          <a:xfrm>
            <a:off x="358775" y="0"/>
            <a:ext cx="8426450" cy="6597650"/>
          </a:xfrm>
        </p:spPr>
        <p:txBody>
          <a:bodyPr/>
          <a:lstStyle/>
          <a:p>
            <a:pPr algn="ctr" eaLnBrk="1" hangingPunct="1"/>
            <a:r>
              <a:rPr lang="da-DK" dirty="0" smtClean="0"/>
              <a:t/>
            </a:r>
            <a:br>
              <a:rPr lang="da-DK" dirty="0" smtClean="0"/>
            </a:br>
            <a:r>
              <a:rPr lang="da-DK" dirty="0" smtClean="0"/>
              <a:t/>
            </a:r>
            <a:br>
              <a:rPr lang="da-DK" dirty="0" smtClean="0"/>
            </a:br>
            <a:r>
              <a:rPr lang="en-GB" dirty="0" smtClean="0"/>
              <a:t>Consumer Redress actions taken by </a:t>
            </a:r>
            <a:br>
              <a:rPr lang="en-GB" dirty="0" smtClean="0"/>
            </a:br>
            <a:r>
              <a:rPr lang="en-GB" dirty="0" smtClean="0"/>
              <a:t>Public Authorities</a:t>
            </a:r>
            <a:r>
              <a:rPr lang="en-GB" b="1" dirty="0" smtClean="0"/>
              <a:t/>
            </a:r>
            <a:br>
              <a:rPr lang="en-GB" b="1" dirty="0" smtClean="0"/>
            </a:br>
            <a:r>
              <a:rPr lang="en-GB" dirty="0" smtClean="0"/>
              <a:t/>
            </a:r>
            <a:br>
              <a:rPr lang="en-GB" dirty="0" smtClean="0"/>
            </a:br>
            <a:r>
              <a:rPr lang="en-GB" dirty="0" smtClean="0"/>
              <a:t/>
            </a:r>
            <a:br>
              <a:rPr lang="en-GB" dirty="0" smtClean="0"/>
            </a:br>
            <a:r>
              <a:rPr lang="en-GB" dirty="0" smtClean="0"/>
              <a:t/>
            </a:r>
            <a:br>
              <a:rPr lang="en-GB" dirty="0" smtClean="0"/>
            </a:br>
            <a:r>
              <a:rPr lang="en-GB" sz="2000" dirty="0" smtClean="0"/>
              <a:t>Priority  trends of the consumer protection in the EU:</a:t>
            </a:r>
            <a:br>
              <a:rPr lang="en-GB" sz="2000" dirty="0" smtClean="0"/>
            </a:br>
            <a:r>
              <a:rPr lang="en-GB" sz="2000" dirty="0" smtClean="0"/>
              <a:t>Consumer redress</a:t>
            </a:r>
            <a:br>
              <a:rPr lang="en-GB" sz="2000" dirty="0" smtClean="0"/>
            </a:br>
            <a:r>
              <a:rPr lang="en-GB" sz="2000" dirty="0" smtClean="0"/>
              <a:t/>
            </a:r>
            <a:br>
              <a:rPr lang="en-GB" sz="2000" dirty="0" smtClean="0"/>
            </a:br>
            <a:r>
              <a:rPr lang="en-GB" sz="2000" dirty="0" smtClean="0"/>
              <a:t>3-4 October 2013 </a:t>
            </a:r>
            <a:br>
              <a:rPr lang="en-GB" sz="2000" dirty="0" smtClean="0"/>
            </a:br>
            <a:r>
              <a:rPr lang="en-GB" sz="2000" dirty="0" smtClean="0"/>
              <a:t>Vilnius</a:t>
            </a:r>
            <a:br>
              <a:rPr lang="en-GB" sz="2000" dirty="0" smtClean="0"/>
            </a:br>
            <a:r>
              <a:rPr lang="en-GB" sz="2600" dirty="0" smtClean="0"/>
              <a:t/>
            </a:r>
            <a:br>
              <a:rPr lang="en-GB" sz="2600" dirty="0" smtClean="0"/>
            </a:br>
            <a:r>
              <a:rPr lang="en-GB" b="1" dirty="0" smtClean="0">
                <a:solidFill>
                  <a:schemeClr val="tx2"/>
                </a:solidFill>
              </a:rPr>
              <a:t/>
            </a:r>
            <a:br>
              <a:rPr lang="en-GB" b="1" dirty="0" smtClean="0">
                <a:solidFill>
                  <a:schemeClr val="tx2"/>
                </a:solidFill>
              </a:rPr>
            </a:br>
            <a:r>
              <a:rPr lang="en-GB" sz="1600" dirty="0" smtClean="0"/>
              <a:t>Henrik Øe</a:t>
            </a:r>
            <a:br>
              <a:rPr lang="en-GB" sz="1600" dirty="0" smtClean="0"/>
            </a:br>
            <a:r>
              <a:rPr lang="en-GB" sz="1600" dirty="0" smtClean="0"/>
              <a:t>Consumer Ombudsman</a:t>
            </a:r>
            <a:br>
              <a:rPr lang="en-GB" sz="1600" dirty="0" smtClean="0"/>
            </a:br>
            <a:r>
              <a:rPr lang="en-GB" sz="1600" dirty="0" smtClean="0"/>
              <a:t>Denmark</a:t>
            </a:r>
            <a:br>
              <a:rPr lang="en-GB" sz="1600" dirty="0" smtClean="0"/>
            </a:br>
            <a:r>
              <a:rPr lang="en-GB" sz="1600" dirty="0" smtClean="0"/>
              <a:t/>
            </a:r>
            <a:br>
              <a:rPr lang="en-GB" sz="1600" dirty="0" smtClean="0"/>
            </a:br>
            <a:r>
              <a:rPr lang="en-GB" sz="1600" dirty="0" smtClean="0"/>
              <a:t>4 October 2013</a:t>
            </a:r>
            <a:endParaRPr lang="en-GB"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p:txBody>
          <a:bodyPr/>
          <a:lstStyle/>
          <a:p>
            <a:pPr eaLnBrk="1" hangingPunct="1"/>
            <a:r>
              <a:rPr lang="en-GB" smtClean="0"/>
              <a:t>Examples</a:t>
            </a:r>
          </a:p>
        </p:txBody>
      </p:sp>
      <p:sp>
        <p:nvSpPr>
          <p:cNvPr id="57346" name="Rectangle 3"/>
          <p:cNvSpPr>
            <a:spLocks noGrp="1" noChangeArrowheads="1"/>
          </p:cNvSpPr>
          <p:nvPr>
            <p:ph type="body" idx="4294967295"/>
          </p:nvPr>
        </p:nvSpPr>
        <p:spPr>
          <a:xfrm>
            <a:off x="179388" y="1341438"/>
            <a:ext cx="8605837" cy="4824412"/>
          </a:xfrm>
        </p:spPr>
        <p:txBody>
          <a:bodyPr/>
          <a:lstStyle/>
          <a:p>
            <a:pPr marL="725488" lvl="1" indent="-361950" eaLnBrk="1" hangingPunct="1">
              <a:buFont typeface="Verdana" pitchFamily="34" charset="0"/>
              <a:buNone/>
            </a:pPr>
            <a:r>
              <a:rPr lang="en-GB" sz="1800" b="1" dirty="0" smtClean="0"/>
              <a:t>In courts (private enforcement)</a:t>
            </a:r>
          </a:p>
          <a:p>
            <a:pPr marL="725488" lvl="1" indent="-361950" eaLnBrk="1" hangingPunct="1">
              <a:buFont typeface="Arial" pitchFamily="34" charset="0"/>
              <a:buChar char="•"/>
            </a:pPr>
            <a:r>
              <a:rPr lang="en-GB" sz="1800" dirty="0" smtClean="0"/>
              <a:t>Bank </a:t>
            </a:r>
            <a:r>
              <a:rPr lang="en-GB" sz="1800" dirty="0" err="1" smtClean="0"/>
              <a:t>Trelleborg</a:t>
            </a:r>
            <a:r>
              <a:rPr lang="en-GB" sz="1800" dirty="0" smtClean="0"/>
              <a:t> (redemption of minority shareholders)</a:t>
            </a:r>
          </a:p>
          <a:p>
            <a:pPr marL="725488" lvl="1" indent="-361950" eaLnBrk="1" hangingPunct="1">
              <a:buFont typeface="Arial" pitchFamily="34" charset="0"/>
              <a:buChar char="•"/>
            </a:pPr>
            <a:r>
              <a:rPr lang="en-GB" sz="1800" dirty="0" err="1" smtClean="0"/>
              <a:t>Løkken</a:t>
            </a:r>
            <a:r>
              <a:rPr lang="en-GB" sz="1800" dirty="0" smtClean="0"/>
              <a:t> Savings Bank (compensation of guarantors who lost guarantee capital)</a:t>
            </a:r>
          </a:p>
          <a:p>
            <a:pPr marL="725488" lvl="1" indent="-361950" eaLnBrk="1" hangingPunct="1">
              <a:buFont typeface="Arial" pitchFamily="34" charset="0"/>
              <a:buChar char="•"/>
            </a:pPr>
            <a:r>
              <a:rPr lang="en-GB" sz="1800" dirty="0" err="1" smtClean="0"/>
              <a:t>Jyske</a:t>
            </a:r>
            <a:r>
              <a:rPr lang="en-GB" sz="1800" dirty="0" smtClean="0"/>
              <a:t> Bank (risky investment product that lost most of its value)</a:t>
            </a:r>
          </a:p>
          <a:p>
            <a:pPr marL="725488" lvl="1" indent="-361950" eaLnBrk="1" hangingPunct="1">
              <a:buFont typeface="Arial" pitchFamily="34" charset="0"/>
              <a:buChar char="•"/>
            </a:pPr>
            <a:r>
              <a:rPr lang="en-GB" sz="1800" dirty="0" err="1" smtClean="0"/>
              <a:t>Sampension</a:t>
            </a:r>
            <a:r>
              <a:rPr lang="en-GB" sz="1800" dirty="0" smtClean="0"/>
              <a:t> (pension fund’s withdrawal of ‘payment guarantee’ with retroactive effect) </a:t>
            </a:r>
          </a:p>
          <a:p>
            <a:pPr marL="725488" lvl="1" indent="-361950" eaLnBrk="1" hangingPunct="1">
              <a:buFont typeface="Verdana" pitchFamily="34" charset="0"/>
              <a:buAutoNum type="arabicPeriod"/>
            </a:pPr>
            <a:endParaRPr lang="en-GB" sz="1800" dirty="0" smtClean="0"/>
          </a:p>
          <a:p>
            <a:pPr marL="725488" lvl="1" indent="-361950" eaLnBrk="1" hangingPunct="1">
              <a:buFont typeface="Verdana" pitchFamily="34" charset="0"/>
              <a:buNone/>
            </a:pPr>
            <a:r>
              <a:rPr lang="en-GB" sz="1800" b="1" dirty="0" smtClean="0"/>
              <a:t>In settlements (with the Consumer Ombudsman)</a:t>
            </a:r>
          </a:p>
          <a:p>
            <a:pPr marL="725488" lvl="1" indent="-361950" eaLnBrk="1" hangingPunct="1">
              <a:buFont typeface="Arial" pitchFamily="34" charset="0"/>
              <a:buChar char="•"/>
            </a:pPr>
            <a:r>
              <a:rPr lang="en-GB" sz="1800" dirty="0" err="1" smtClean="0"/>
              <a:t>BasisBank</a:t>
            </a:r>
            <a:r>
              <a:rPr lang="en-GB" sz="1800" dirty="0" smtClean="0"/>
              <a:t> (unlawful increase of interest rates)</a:t>
            </a:r>
          </a:p>
          <a:p>
            <a:pPr marL="725488" lvl="1" indent="-361950" eaLnBrk="1" hangingPunct="1">
              <a:buFont typeface="Arial" pitchFamily="34" charset="0"/>
              <a:buChar char="•"/>
            </a:pPr>
            <a:r>
              <a:rPr lang="en-GB" sz="1800" dirty="0" err="1" smtClean="0"/>
              <a:t>Tyrkiet</a:t>
            </a:r>
            <a:r>
              <a:rPr lang="en-GB" sz="1800" dirty="0" smtClean="0"/>
              <a:t> </a:t>
            </a:r>
            <a:r>
              <a:rPr lang="en-GB" sz="1800" dirty="0" err="1" smtClean="0"/>
              <a:t>Eksperten</a:t>
            </a:r>
            <a:r>
              <a:rPr lang="en-GB" sz="1800" dirty="0" smtClean="0"/>
              <a:t> (travel agency flying passengers to the wrong airport)</a:t>
            </a:r>
          </a:p>
          <a:p>
            <a:pPr marL="725488" lvl="1" indent="-361950" eaLnBrk="1" hangingPunct="1">
              <a:buFont typeface="Arial" pitchFamily="34" charset="0"/>
              <a:buChar char="•"/>
            </a:pPr>
            <a:r>
              <a:rPr lang="en-GB" sz="1800" dirty="0" err="1" smtClean="0"/>
              <a:t>Sampension</a:t>
            </a:r>
            <a:r>
              <a:rPr lang="en-GB" sz="1800" dirty="0" smtClean="0"/>
              <a:t> (settlement)</a:t>
            </a:r>
          </a:p>
          <a:p>
            <a:pPr marL="725488" lvl="1" indent="-361950" eaLnBrk="1" hangingPunct="1">
              <a:buFont typeface="Arial" pitchFamily="34" charset="0"/>
              <a:buChar char="•"/>
            </a:pPr>
            <a:r>
              <a:rPr lang="en-GB" sz="1800" dirty="0" err="1" smtClean="0"/>
              <a:t>DiBa</a:t>
            </a:r>
            <a:r>
              <a:rPr lang="en-GB" sz="1800" dirty="0" smtClean="0"/>
              <a:t> Bank (judgment in the Supreme Court and settlement)</a:t>
            </a:r>
          </a:p>
          <a:p>
            <a:pPr marL="725488" lvl="1" indent="-361950" eaLnBrk="1" hangingPunct="1">
              <a:buFont typeface="Arial" pitchFamily="34" charset="0"/>
              <a:buChar char="•"/>
            </a:pPr>
            <a:r>
              <a:rPr lang="en-GB" sz="1800" dirty="0" err="1" smtClean="0"/>
              <a:t>Jyske</a:t>
            </a:r>
            <a:r>
              <a:rPr lang="en-GB" sz="1800" dirty="0" smtClean="0"/>
              <a:t> Bank (DCO test cases)</a:t>
            </a:r>
          </a:p>
          <a:p>
            <a:pPr marL="725488" lvl="1" indent="-361950" eaLnBrk="1" hangingPunct="1">
              <a:buFont typeface="Verdana" pitchFamily="34" charset="0"/>
              <a:buNone/>
            </a:pPr>
            <a:endParaRPr lang="en-GB" sz="1800" dirty="0" smtClean="0"/>
          </a:p>
          <a:p>
            <a:pPr marL="725488" lvl="1" indent="-361950" eaLnBrk="1" hangingPunct="1">
              <a:buFont typeface="Verdana" pitchFamily="34" charset="0"/>
              <a:buNone/>
            </a:pPr>
            <a:endParaRPr lang="en-GB" sz="1800" dirty="0" smtClean="0"/>
          </a:p>
        </p:txBody>
      </p:sp>
    </p:spTree>
    <p:extLst>
      <p:ext uri="{BB962C8B-B14F-4D97-AF65-F5344CB8AC3E}">
        <p14:creationId xmlns:p14="http://schemas.microsoft.com/office/powerpoint/2010/main" val="4005068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el 1"/>
          <p:cNvSpPr>
            <a:spLocks noGrp="1"/>
          </p:cNvSpPr>
          <p:nvPr>
            <p:ph type="title"/>
          </p:nvPr>
        </p:nvSpPr>
        <p:spPr/>
        <p:txBody>
          <a:bodyPr/>
          <a:lstStyle/>
          <a:p>
            <a:pPr eaLnBrk="1" hangingPunct="1"/>
            <a:r>
              <a:rPr lang="da-DK" dirty="0" smtClean="0"/>
              <a:t>To sum up</a:t>
            </a:r>
          </a:p>
        </p:txBody>
      </p:sp>
      <p:sp>
        <p:nvSpPr>
          <p:cNvPr id="71682" name="Pladsholder til indhold 2"/>
          <p:cNvSpPr>
            <a:spLocks noGrp="1"/>
          </p:cNvSpPr>
          <p:nvPr>
            <p:ph idx="1"/>
          </p:nvPr>
        </p:nvSpPr>
        <p:spPr>
          <a:xfrm>
            <a:off x="468313" y="1124745"/>
            <a:ext cx="8316912" cy="4972844"/>
          </a:xfrm>
        </p:spPr>
        <p:txBody>
          <a:bodyPr/>
          <a:lstStyle/>
          <a:p>
            <a:pPr marL="0" indent="0" eaLnBrk="1" hangingPunct="1">
              <a:buFont typeface="Verdana" pitchFamily="34" charset="0"/>
              <a:buNone/>
            </a:pPr>
            <a:endParaRPr lang="da-DK" dirty="0" smtClean="0"/>
          </a:p>
          <a:p>
            <a:pPr eaLnBrk="1" hangingPunct="1">
              <a:buFont typeface="Arial" pitchFamily="34" charset="0"/>
              <a:buChar char="•"/>
            </a:pPr>
            <a:r>
              <a:rPr lang="en-GB" sz="1800" dirty="0" smtClean="0"/>
              <a:t>Unfair commercial practises should not pay off or be supported by ineffective legislation</a:t>
            </a:r>
          </a:p>
          <a:p>
            <a:pPr eaLnBrk="1" hangingPunct="1">
              <a:buFont typeface="Arial" pitchFamily="34" charset="0"/>
              <a:buChar char="•"/>
            </a:pPr>
            <a:r>
              <a:rPr lang="en-GB" sz="1800" dirty="0" smtClean="0"/>
              <a:t>The Consumer Ombudsman, the ADRs and small claims procedure constitute a robust setup that counters these practises </a:t>
            </a:r>
          </a:p>
          <a:p>
            <a:pPr marL="0" indent="0" eaLnBrk="1" hangingPunct="1">
              <a:buFont typeface="Arial" charset="0"/>
              <a:buChar char="•"/>
            </a:pPr>
            <a:endParaRPr lang="en-GB" sz="1800" dirty="0" smtClean="0"/>
          </a:p>
          <a:p>
            <a:pPr marL="0" indent="0" algn="ctr" eaLnBrk="1" hangingPunct="1">
              <a:buFont typeface="Verdana" pitchFamily="34" charset="0"/>
              <a:buNone/>
            </a:pPr>
            <a:r>
              <a:rPr lang="en-GB" sz="1800" b="1" dirty="0" smtClean="0"/>
              <a:t>How to ensure that Consumer Ombudsman activities </a:t>
            </a:r>
          </a:p>
          <a:p>
            <a:pPr marL="352425" lvl="1" indent="0" algn="ctr" eaLnBrk="1" hangingPunct="1">
              <a:buFont typeface="Verdana" pitchFamily="34" charset="0"/>
              <a:buNone/>
            </a:pPr>
            <a:r>
              <a:rPr lang="en-GB" sz="1800" b="1" dirty="0" smtClean="0"/>
              <a:t>have a real impact</a:t>
            </a:r>
          </a:p>
          <a:p>
            <a:pPr marL="0" indent="0" algn="ctr" eaLnBrk="1" hangingPunct="1">
              <a:buFont typeface="Verdana" pitchFamily="34" charset="0"/>
              <a:buNone/>
            </a:pPr>
            <a:endParaRPr lang="en-GB" sz="1800" b="1" dirty="0" smtClean="0"/>
          </a:p>
          <a:p>
            <a:pPr eaLnBrk="1" hangingPunct="1">
              <a:buFont typeface="Arial" pitchFamily="34" charset="0"/>
              <a:buChar char="•"/>
            </a:pPr>
            <a:r>
              <a:rPr lang="en-GB" sz="1800" dirty="0" smtClean="0"/>
              <a:t>Dialogue and negotiation are efficient tools when supported by enforcement remedies</a:t>
            </a:r>
          </a:p>
          <a:p>
            <a:pPr eaLnBrk="1" hangingPunct="1">
              <a:buFont typeface="Arial" pitchFamily="34" charset="0"/>
              <a:buChar char="•"/>
            </a:pPr>
            <a:r>
              <a:rPr lang="en-GB" sz="1800" dirty="0" smtClean="0"/>
              <a:t>Guidelines and guidance papers contribute to building effective markets because they create a level ground for fair competition – and because business knows that enforcement may be used in case of non-compliance</a:t>
            </a:r>
          </a:p>
          <a:p>
            <a:pPr eaLnBrk="1" hangingPunct="1">
              <a:buFont typeface="Arial" pitchFamily="34" charset="0"/>
              <a:buChar char="•"/>
            </a:pPr>
            <a:r>
              <a:rPr lang="en-GB" sz="1800" dirty="0" smtClean="0"/>
              <a:t>Collective redress schemes ensure that founded small claims are not left </a:t>
            </a:r>
            <a:r>
              <a:rPr lang="en-GB" sz="1800" dirty="0" err="1" smtClean="0"/>
              <a:t>unpursued</a:t>
            </a:r>
            <a:r>
              <a:rPr lang="en-GB" sz="1800" dirty="0" smtClean="0"/>
              <a:t> – and they facilitate settlement which also often solves private lawsuits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el 1"/>
          <p:cNvSpPr>
            <a:spLocks noGrp="1"/>
          </p:cNvSpPr>
          <p:nvPr>
            <p:ph type="title"/>
          </p:nvPr>
        </p:nvSpPr>
        <p:spPr/>
        <p:txBody>
          <a:bodyPr/>
          <a:lstStyle/>
          <a:p>
            <a:pPr eaLnBrk="1" hangingPunct="1"/>
            <a:r>
              <a:rPr lang="da-DK" smtClean="0"/>
              <a:t>Questions and comments</a:t>
            </a:r>
          </a:p>
        </p:txBody>
      </p:sp>
      <p:sp>
        <p:nvSpPr>
          <p:cNvPr id="73730" name="Pladsholder til indhold 2"/>
          <p:cNvSpPr>
            <a:spLocks noGrp="1"/>
          </p:cNvSpPr>
          <p:nvPr>
            <p:ph idx="1"/>
          </p:nvPr>
        </p:nvSpPr>
        <p:spPr>
          <a:xfrm>
            <a:off x="395288" y="1924050"/>
            <a:ext cx="8389937" cy="4173538"/>
          </a:xfrm>
        </p:spPr>
        <p:txBody>
          <a:bodyPr/>
          <a:lstStyle/>
          <a:p>
            <a:pPr marL="0" indent="0" algn="ctr" eaLnBrk="1" hangingPunct="1">
              <a:buFont typeface="Verdana" pitchFamily="34" charset="0"/>
              <a:buNone/>
            </a:pPr>
            <a:r>
              <a:rPr lang="da-DK" sz="3600" smtClean="0"/>
              <a:t>Thank you for your attention!</a:t>
            </a:r>
          </a:p>
          <a:p>
            <a:pPr marL="0" indent="0" algn="ctr" eaLnBrk="1" hangingPunct="1">
              <a:buFont typeface="Verdana" pitchFamily="34" charset="0"/>
              <a:buNone/>
            </a:pPr>
            <a:endParaRPr lang="da-DK" sz="3600" smtClean="0"/>
          </a:p>
          <a:p>
            <a:pPr marL="0" indent="0" algn="ctr" eaLnBrk="1" hangingPunct="1">
              <a:buFont typeface="Verdana" pitchFamily="34" charset="0"/>
              <a:buNone/>
            </a:pPr>
            <a:endParaRPr lang="da-DK" sz="3600" smtClean="0"/>
          </a:p>
          <a:p>
            <a:pPr marL="0" indent="0" algn="ctr" eaLnBrk="1" hangingPunct="1">
              <a:buFont typeface="Verdana" pitchFamily="34" charset="0"/>
              <a:buNone/>
            </a:pPr>
            <a:endParaRPr lang="da-DK" sz="3600" smtClean="0"/>
          </a:p>
          <a:p>
            <a:pPr marL="0" indent="0" algn="ctr" eaLnBrk="1" hangingPunct="1">
              <a:buFont typeface="Verdana" pitchFamily="34" charset="0"/>
              <a:buNone/>
            </a:pPr>
            <a:r>
              <a:rPr lang="da-DK" sz="2000" smtClean="0"/>
              <a:t>Henrik Øe</a:t>
            </a:r>
          </a:p>
          <a:p>
            <a:pPr marL="0" indent="0" algn="ctr" eaLnBrk="1" hangingPunct="1">
              <a:buFont typeface="Verdana" pitchFamily="34" charset="0"/>
              <a:buNone/>
            </a:pPr>
            <a:r>
              <a:rPr lang="da-DK" sz="2000" smtClean="0"/>
              <a:t>Danish Consumer Ombudsman</a:t>
            </a:r>
          </a:p>
          <a:p>
            <a:pPr marL="0" indent="0" algn="ctr" eaLnBrk="1" hangingPunct="1">
              <a:buFont typeface="Verdana" pitchFamily="34" charset="0"/>
              <a:buNone/>
            </a:pPr>
            <a:r>
              <a:rPr lang="da-DK" sz="2000" smtClean="0">
                <a:hlinkClick r:id="rId3"/>
              </a:rPr>
              <a:t>www.consumerombudsman.dk</a:t>
            </a:r>
            <a:r>
              <a:rPr lang="da-DK" sz="200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da-DK" smtClean="0"/>
              <a:t>Agenda</a:t>
            </a:r>
          </a:p>
        </p:txBody>
      </p:sp>
      <p:sp>
        <p:nvSpPr>
          <p:cNvPr id="43010" name="Rectangle 3"/>
          <p:cNvSpPr>
            <a:spLocks noGrp="1" noChangeArrowheads="1"/>
          </p:cNvSpPr>
          <p:nvPr>
            <p:ph type="body" idx="1"/>
          </p:nvPr>
        </p:nvSpPr>
        <p:spPr>
          <a:xfrm>
            <a:off x="395288" y="1924050"/>
            <a:ext cx="8389937" cy="4173538"/>
          </a:xfrm>
        </p:spPr>
        <p:txBody>
          <a:bodyPr/>
          <a:lstStyle/>
          <a:p>
            <a:pPr eaLnBrk="1" hangingPunct="1">
              <a:buFont typeface="Arial" charset="0"/>
              <a:buChar char="•"/>
            </a:pPr>
            <a:r>
              <a:rPr lang="en-GB" dirty="0" smtClean="0"/>
              <a:t>Consumer protection landscape</a:t>
            </a:r>
          </a:p>
          <a:p>
            <a:pPr eaLnBrk="1" hangingPunct="1">
              <a:buFont typeface="Arial" charset="0"/>
              <a:buChar char="•"/>
            </a:pPr>
            <a:r>
              <a:rPr lang="en-GB" dirty="0" smtClean="0"/>
              <a:t>Enforcement of consumer protection at national level</a:t>
            </a:r>
          </a:p>
          <a:p>
            <a:pPr eaLnBrk="1" hangingPunct="1">
              <a:buFont typeface="Arial" charset="0"/>
              <a:buChar char="•"/>
            </a:pPr>
            <a:r>
              <a:rPr lang="en-GB" dirty="0" smtClean="0"/>
              <a:t>ADR: Advantages and disadvantages</a:t>
            </a:r>
          </a:p>
          <a:p>
            <a:pPr eaLnBrk="1" hangingPunct="1">
              <a:buFont typeface="Arial" charset="0"/>
              <a:buChar char="•"/>
            </a:pPr>
            <a:r>
              <a:rPr lang="en-GB" dirty="0" smtClean="0"/>
              <a:t>The role of the Consumer Ombudsman and enforcement instruments</a:t>
            </a:r>
          </a:p>
          <a:p>
            <a:pPr eaLnBrk="1" hangingPunct="1">
              <a:buFont typeface="Arial" charset="0"/>
              <a:buChar char="•"/>
            </a:pPr>
            <a:r>
              <a:rPr lang="en-GB" dirty="0" smtClean="0"/>
              <a:t>Advantages of effective collective redress schemes</a:t>
            </a:r>
          </a:p>
          <a:p>
            <a:pPr eaLnBrk="1" hangingPunct="1">
              <a:buFont typeface="Arial" charset="0"/>
              <a:buChar char="•"/>
            </a:pPr>
            <a:r>
              <a:rPr lang="en-GB" dirty="0" smtClean="0"/>
              <a:t>Linking private group actions with actions taken by the Consumer Ombudsman</a:t>
            </a:r>
          </a:p>
          <a:p>
            <a:pPr eaLnBrk="1" hangingPunct="1">
              <a:buFont typeface="Arial" charset="0"/>
              <a:buChar char="•"/>
            </a:pPr>
            <a:r>
              <a:rPr lang="en-GB" dirty="0" smtClean="0"/>
              <a:t>Summing up</a:t>
            </a:r>
          </a:p>
          <a:p>
            <a:pPr eaLnBrk="1" hangingPunct="1">
              <a:buFont typeface="Arial" charset="0"/>
              <a:buChar char="•"/>
            </a:pPr>
            <a:r>
              <a:rPr lang="en-GB" dirty="0" smtClean="0"/>
              <a:t>Questions</a:t>
            </a:r>
          </a:p>
          <a:p>
            <a:pPr eaLnBrk="1" hangingPunct="1"/>
            <a:endParaRPr lang="en-GB" dirty="0" smtClean="0"/>
          </a:p>
          <a:p>
            <a:pPr eaLnBrk="1" hangingPunct="1"/>
            <a:endParaRPr lang="da-DK" dirty="0" smtClean="0"/>
          </a:p>
          <a:p>
            <a:pPr lvl="1" eaLnBrk="1" hangingPunct="1">
              <a:buFont typeface="Verdana" pitchFamily="34" charset="0"/>
              <a:buNone/>
            </a:pPr>
            <a:endParaRPr lang="da-DK"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el 1"/>
          <p:cNvSpPr>
            <a:spLocks noGrp="1"/>
          </p:cNvSpPr>
          <p:nvPr>
            <p:ph type="title"/>
          </p:nvPr>
        </p:nvSpPr>
        <p:spPr/>
        <p:txBody>
          <a:bodyPr/>
          <a:lstStyle/>
          <a:p>
            <a:pPr eaLnBrk="1" hangingPunct="1"/>
            <a:r>
              <a:rPr lang="da-DK" smtClean="0"/>
              <a:t>Consumer protection landscape</a:t>
            </a:r>
          </a:p>
        </p:txBody>
      </p:sp>
      <p:pic>
        <p:nvPicPr>
          <p:cNvPr id="45058" name="Picture 2"/>
          <p:cNvPicPr>
            <a:picLocks noGrp="1" noChangeAspect="1" noChangeArrowheads="1"/>
          </p:cNvPicPr>
          <p:nvPr>
            <p:ph type="chart" idx="1"/>
          </p:nvPr>
        </p:nvPicPr>
        <p:blipFill>
          <a:blip r:embed="rId3"/>
          <a:srcRect/>
          <a:stretch>
            <a:fillRect/>
          </a:stretch>
        </p:blipFill>
        <p:spPr>
          <a:xfrm>
            <a:off x="2051050" y="1052513"/>
            <a:ext cx="6842125" cy="5256212"/>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el 1"/>
          <p:cNvSpPr>
            <a:spLocks noGrp="1"/>
          </p:cNvSpPr>
          <p:nvPr>
            <p:ph type="title"/>
          </p:nvPr>
        </p:nvSpPr>
        <p:spPr/>
        <p:txBody>
          <a:bodyPr/>
          <a:lstStyle/>
          <a:p>
            <a:pPr eaLnBrk="1" hangingPunct="1"/>
            <a:r>
              <a:rPr lang="en-US" smtClean="0"/>
              <a:t>Enforcement of consumer protection law at national level</a:t>
            </a:r>
            <a:endParaRPr lang="da-DK" smtClean="0"/>
          </a:p>
        </p:txBody>
      </p:sp>
      <p:sp>
        <p:nvSpPr>
          <p:cNvPr id="49154" name="Pladsholder til indhold 2"/>
          <p:cNvSpPr>
            <a:spLocks noGrp="1"/>
          </p:cNvSpPr>
          <p:nvPr>
            <p:ph idx="1"/>
          </p:nvPr>
        </p:nvSpPr>
        <p:spPr>
          <a:xfrm>
            <a:off x="395288" y="1924050"/>
            <a:ext cx="8389937" cy="4173538"/>
          </a:xfrm>
        </p:spPr>
        <p:txBody>
          <a:bodyPr/>
          <a:lstStyle/>
          <a:p>
            <a:pPr marL="0" indent="0" eaLnBrk="1" hangingPunct="1">
              <a:buFont typeface="Verdana" pitchFamily="34" charset="0"/>
              <a:buNone/>
            </a:pPr>
            <a:r>
              <a:rPr lang="en-US" sz="1800" b="1" dirty="0" smtClean="0"/>
              <a:t>Remedies available to the consumers (individual or collective redress)</a:t>
            </a:r>
          </a:p>
          <a:p>
            <a:pPr marL="0" indent="0" eaLnBrk="1" hangingPunct="1"/>
            <a:endParaRPr lang="en-US" sz="1800" dirty="0" smtClean="0"/>
          </a:p>
          <a:p>
            <a:pPr marL="742950" lvl="1" indent="-285750" eaLnBrk="1" hangingPunct="1">
              <a:buFont typeface="Arial" charset="0"/>
              <a:buChar char="•"/>
            </a:pPr>
            <a:r>
              <a:rPr lang="en-US" sz="1800" dirty="0" smtClean="0"/>
              <a:t>Complaint boards (ADR) – if the claim exceeds </a:t>
            </a:r>
            <a:r>
              <a:rPr lang="en-US" sz="1800" dirty="0"/>
              <a:t>DKK 800 ( </a:t>
            </a:r>
            <a:r>
              <a:rPr lang="en-US" sz="1800" dirty="0" smtClean="0"/>
              <a:t>EUR 120)</a:t>
            </a:r>
          </a:p>
          <a:p>
            <a:pPr marL="742950" lvl="1" indent="-285750" eaLnBrk="1" hangingPunct="1">
              <a:buFont typeface="Arial" charset="0"/>
              <a:buChar char="•"/>
            </a:pPr>
            <a:r>
              <a:rPr lang="en-US" sz="1800" dirty="0" smtClean="0"/>
              <a:t>Individual civil action in courts (small claims procedure)</a:t>
            </a:r>
          </a:p>
          <a:p>
            <a:pPr marL="742950" lvl="1" indent="-285750" eaLnBrk="1" hangingPunct="1">
              <a:buFont typeface="Arial" charset="0"/>
              <a:buChar char="•"/>
            </a:pPr>
            <a:r>
              <a:rPr lang="en-US" sz="1800" dirty="0" smtClean="0"/>
              <a:t>Complaint to the Consumer Ombudsman</a:t>
            </a:r>
          </a:p>
          <a:p>
            <a:pPr marL="742950" lvl="1" indent="-285750" eaLnBrk="1" hangingPunct="1">
              <a:buFont typeface="Arial" charset="0"/>
              <a:buNone/>
            </a:pPr>
            <a:r>
              <a:rPr lang="en-US" sz="1800" dirty="0" smtClean="0"/>
              <a:t>	……</a:t>
            </a:r>
          </a:p>
          <a:p>
            <a:pPr marL="742950" lvl="1" indent="-285750" eaLnBrk="1" hangingPunct="1">
              <a:buFont typeface="Arial" charset="0"/>
              <a:buChar char="•"/>
            </a:pPr>
            <a:r>
              <a:rPr lang="en-US" sz="1800" dirty="0" smtClean="0"/>
              <a:t>The Consumer Council voices consumer concerns </a:t>
            </a:r>
          </a:p>
          <a:p>
            <a:pPr marL="742950" lvl="1" indent="-285750" eaLnBrk="1" hangingPunct="1">
              <a:buFont typeface="Arial" charset="0"/>
              <a:buChar char="•"/>
            </a:pPr>
            <a:r>
              <a:rPr lang="en-US" sz="1800" dirty="0" smtClean="0"/>
              <a:t>The media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da-DK" smtClean="0"/>
              <a:t>ADR: </a:t>
            </a:r>
            <a:r>
              <a:rPr lang="en-GB" smtClean="0"/>
              <a:t>Advantages and disadvantages</a:t>
            </a:r>
          </a:p>
        </p:txBody>
      </p:sp>
      <p:sp>
        <p:nvSpPr>
          <p:cNvPr id="51202" name="Rectangle 3"/>
          <p:cNvSpPr>
            <a:spLocks noGrp="1" noChangeArrowheads="1"/>
          </p:cNvSpPr>
          <p:nvPr>
            <p:ph type="body" idx="1"/>
          </p:nvPr>
        </p:nvSpPr>
        <p:spPr>
          <a:xfrm>
            <a:off x="395288" y="1340769"/>
            <a:ext cx="8280400" cy="4756820"/>
          </a:xfrm>
        </p:spPr>
        <p:txBody>
          <a:bodyPr/>
          <a:lstStyle/>
          <a:p>
            <a:pPr eaLnBrk="1" hangingPunct="1">
              <a:lnSpc>
                <a:spcPct val="82000"/>
              </a:lnSpc>
              <a:buFont typeface="Verdana" pitchFamily="34" charset="0"/>
              <a:buNone/>
            </a:pPr>
            <a:r>
              <a:rPr lang="en-GB" sz="1800" b="1" dirty="0" smtClean="0"/>
              <a:t>Advantages</a:t>
            </a:r>
            <a:r>
              <a:rPr lang="da-DK" sz="1800" b="1" dirty="0" smtClean="0"/>
              <a:t>:</a:t>
            </a:r>
          </a:p>
          <a:p>
            <a:pPr eaLnBrk="1" hangingPunct="1">
              <a:lnSpc>
                <a:spcPct val="82000"/>
              </a:lnSpc>
              <a:buFont typeface="Arial" charset="0"/>
              <a:buChar char="•"/>
            </a:pPr>
            <a:r>
              <a:rPr lang="en-GB" sz="1800" dirty="0" smtClean="0"/>
              <a:t>Informal, quick and inexpensive (maybe not for companies)</a:t>
            </a:r>
          </a:p>
          <a:p>
            <a:pPr eaLnBrk="1" hangingPunct="1">
              <a:lnSpc>
                <a:spcPct val="82000"/>
              </a:lnSpc>
              <a:buFont typeface="Arial" charset="0"/>
              <a:buChar char="•"/>
            </a:pPr>
            <a:r>
              <a:rPr lang="en-GB" sz="1800" dirty="0" smtClean="0"/>
              <a:t>Most decisions are followed </a:t>
            </a:r>
          </a:p>
          <a:p>
            <a:pPr eaLnBrk="1" hangingPunct="1">
              <a:lnSpc>
                <a:spcPct val="82000"/>
              </a:lnSpc>
              <a:buFont typeface="Arial" charset="0"/>
              <a:buNone/>
            </a:pPr>
            <a:endParaRPr lang="en-GB" sz="1800" dirty="0" smtClean="0"/>
          </a:p>
          <a:p>
            <a:pPr eaLnBrk="1" hangingPunct="1">
              <a:lnSpc>
                <a:spcPct val="82000"/>
              </a:lnSpc>
              <a:buFont typeface="Arial" charset="0"/>
              <a:buNone/>
            </a:pPr>
            <a:r>
              <a:rPr lang="en-GB" sz="1800" b="1" dirty="0" smtClean="0"/>
              <a:t>Disadvantages</a:t>
            </a:r>
            <a:r>
              <a:rPr lang="en-GB" sz="1800" dirty="0" smtClean="0"/>
              <a:t>:</a:t>
            </a:r>
          </a:p>
          <a:p>
            <a:pPr eaLnBrk="1" hangingPunct="1">
              <a:lnSpc>
                <a:spcPct val="82000"/>
              </a:lnSpc>
              <a:buFont typeface="Arial" charset="0"/>
              <a:buChar char="•"/>
            </a:pPr>
            <a:r>
              <a:rPr lang="en-GB" sz="1800" dirty="0" smtClean="0"/>
              <a:t>Decisions are not directly enforceable</a:t>
            </a:r>
          </a:p>
          <a:p>
            <a:pPr eaLnBrk="1" hangingPunct="1">
              <a:lnSpc>
                <a:spcPct val="82000"/>
              </a:lnSpc>
              <a:buFont typeface="Arial" charset="0"/>
              <a:buChar char="•"/>
            </a:pPr>
            <a:r>
              <a:rPr lang="en-GB" sz="1800" dirty="0" smtClean="0"/>
              <a:t>Often not possible to produce evidence (e.g. witness statements) – subsequent court procedure may be necessary</a:t>
            </a:r>
          </a:p>
          <a:p>
            <a:pPr eaLnBrk="1" hangingPunct="1">
              <a:lnSpc>
                <a:spcPct val="82000"/>
              </a:lnSpc>
              <a:buFont typeface="Arial" charset="0"/>
              <a:buNone/>
            </a:pPr>
            <a:endParaRPr lang="en-GB" sz="1800" b="1" dirty="0" smtClean="0"/>
          </a:p>
          <a:p>
            <a:pPr eaLnBrk="1" hangingPunct="1">
              <a:lnSpc>
                <a:spcPct val="82000"/>
              </a:lnSpc>
              <a:buFont typeface="Arial" charset="0"/>
              <a:buNone/>
            </a:pPr>
            <a:r>
              <a:rPr lang="en-GB" sz="1800" b="1" dirty="0" smtClean="0"/>
              <a:t>Possible solutions:</a:t>
            </a:r>
          </a:p>
          <a:p>
            <a:pPr marL="1076325" lvl="2" indent="-361950" eaLnBrk="1" hangingPunct="1">
              <a:lnSpc>
                <a:spcPct val="82000"/>
              </a:lnSpc>
              <a:buFont typeface="Verdana" pitchFamily="34" charset="0"/>
              <a:buAutoNum type="arabicPeriod"/>
            </a:pPr>
            <a:r>
              <a:rPr lang="en-GB" sz="1800" dirty="0" smtClean="0"/>
              <a:t>The decision is enforceable </a:t>
            </a:r>
            <a:r>
              <a:rPr lang="en-GB" sz="1800" i="1" dirty="0" smtClean="0"/>
              <a:t>by default</a:t>
            </a:r>
            <a:r>
              <a:rPr lang="en-GB" sz="1800" dirty="0" smtClean="0"/>
              <a:t> if the trader does not inform the ADR board that the decision will not be followed</a:t>
            </a:r>
          </a:p>
          <a:p>
            <a:pPr marL="1076325" lvl="2" indent="-361950" eaLnBrk="1" hangingPunct="1">
              <a:lnSpc>
                <a:spcPct val="82000"/>
              </a:lnSpc>
              <a:buFont typeface="Verdana" pitchFamily="34" charset="0"/>
              <a:buAutoNum type="arabicPeriod"/>
            </a:pPr>
            <a:r>
              <a:rPr lang="en-GB" sz="1800" dirty="0" smtClean="0"/>
              <a:t>Free legal aid to consumers to continue in courts</a:t>
            </a:r>
          </a:p>
          <a:p>
            <a:pPr marL="1076325" lvl="2" indent="-361950" eaLnBrk="1" hangingPunct="1">
              <a:lnSpc>
                <a:spcPct val="82000"/>
              </a:lnSpc>
              <a:buFont typeface="Verdana" pitchFamily="34" charset="0"/>
              <a:buAutoNum type="arabicPeriod"/>
            </a:pPr>
            <a:r>
              <a:rPr lang="en-GB" sz="1800" dirty="0" smtClean="0"/>
              <a:t>‘Name and shame’</a:t>
            </a:r>
          </a:p>
          <a:p>
            <a:pPr marL="1076325" lvl="2" indent="-361950" eaLnBrk="1" hangingPunct="1">
              <a:lnSpc>
                <a:spcPct val="82000"/>
              </a:lnSpc>
              <a:buFont typeface="Verdana" pitchFamily="34" charset="0"/>
              <a:buAutoNum type="arabicPeriod"/>
            </a:pPr>
            <a:r>
              <a:rPr lang="en-GB" sz="1800" dirty="0" smtClean="0"/>
              <a:t>Decision could be binding according to prior agreement</a:t>
            </a:r>
          </a:p>
          <a:p>
            <a:pPr marL="714375" lvl="2" indent="0" eaLnBrk="1" hangingPunct="1">
              <a:lnSpc>
                <a:spcPct val="82000"/>
              </a:lnSpc>
              <a:buNone/>
            </a:pPr>
            <a:endParaRPr lang="en-GB" sz="1800" dirty="0" smtClean="0"/>
          </a:p>
          <a:p>
            <a:pPr algn="ctr" eaLnBrk="1" hangingPunct="1">
              <a:lnSpc>
                <a:spcPct val="82000"/>
              </a:lnSpc>
              <a:buFont typeface="Verdana" pitchFamily="34" charset="0"/>
              <a:buNone/>
            </a:pPr>
            <a:r>
              <a:rPr lang="en-GB" sz="1800" b="1" dirty="0" smtClean="0"/>
              <a:t>However</a:t>
            </a:r>
            <a:r>
              <a:rPr lang="en-GB" sz="1800" dirty="0" smtClean="0"/>
              <a:t>: Case by case solutions only </a:t>
            </a:r>
          </a:p>
          <a:p>
            <a:pPr eaLnBrk="1" hangingPunct="1">
              <a:lnSpc>
                <a:spcPct val="82000"/>
              </a:lnSpc>
            </a:pPr>
            <a:endParaRPr lang="en-GB"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da-DK" smtClean="0"/>
              <a:t>The role of the Consumer Ombudsman as a public enforcer</a:t>
            </a:r>
          </a:p>
        </p:txBody>
      </p:sp>
      <p:sp>
        <p:nvSpPr>
          <p:cNvPr id="53250" name="Rectangle 3"/>
          <p:cNvSpPr>
            <a:spLocks noGrp="1" noChangeArrowheads="1"/>
          </p:cNvSpPr>
          <p:nvPr>
            <p:ph type="body" idx="1"/>
          </p:nvPr>
        </p:nvSpPr>
        <p:spPr>
          <a:xfrm>
            <a:off x="323528" y="1772816"/>
            <a:ext cx="8425185" cy="4464472"/>
          </a:xfrm>
        </p:spPr>
        <p:txBody>
          <a:bodyPr/>
          <a:lstStyle/>
          <a:p>
            <a:pPr eaLnBrk="1" hangingPunct="1">
              <a:lnSpc>
                <a:spcPct val="72000"/>
              </a:lnSpc>
              <a:buFont typeface="Verdana" pitchFamily="34" charset="0"/>
              <a:buNone/>
            </a:pPr>
            <a:r>
              <a:rPr lang="en-GB" sz="1800" b="1" dirty="0" smtClean="0"/>
              <a:t>‘Hard’ law enforcement</a:t>
            </a:r>
            <a:r>
              <a:rPr lang="en-GB" sz="1800" dirty="0" smtClean="0"/>
              <a:t> in cases of more general interest: </a:t>
            </a:r>
          </a:p>
          <a:p>
            <a:pPr eaLnBrk="1" hangingPunct="1">
              <a:lnSpc>
                <a:spcPct val="72000"/>
              </a:lnSpc>
              <a:buFont typeface="Verdana" pitchFamily="34" charset="0"/>
              <a:buNone/>
            </a:pPr>
            <a:endParaRPr lang="en-GB" sz="1800" dirty="0" smtClean="0"/>
          </a:p>
          <a:p>
            <a:pPr marL="725488" lvl="1" indent="-361950" eaLnBrk="1" hangingPunct="1">
              <a:lnSpc>
                <a:spcPct val="72000"/>
              </a:lnSpc>
              <a:buFont typeface="Arial" charset="0"/>
              <a:buChar char="•"/>
            </a:pPr>
            <a:r>
              <a:rPr lang="en-GB" sz="1800" dirty="0" smtClean="0"/>
              <a:t>Administrative orders</a:t>
            </a:r>
          </a:p>
          <a:p>
            <a:pPr marL="725488" lvl="1" indent="-361950" eaLnBrk="1" hangingPunct="1">
              <a:lnSpc>
                <a:spcPct val="72000"/>
              </a:lnSpc>
              <a:buFont typeface="Arial" charset="0"/>
              <a:buChar char="•"/>
            </a:pPr>
            <a:r>
              <a:rPr lang="en-GB" sz="1800" dirty="0" smtClean="0"/>
              <a:t>Information about limitation period order </a:t>
            </a:r>
          </a:p>
          <a:p>
            <a:pPr marL="725488" lvl="1" indent="-361950" eaLnBrk="1" hangingPunct="1">
              <a:lnSpc>
                <a:spcPct val="72000"/>
              </a:lnSpc>
              <a:buFont typeface="Arial" charset="0"/>
              <a:buChar char="•"/>
            </a:pPr>
            <a:r>
              <a:rPr lang="en-GB" sz="1800" dirty="0" smtClean="0"/>
              <a:t>Interim injunctions</a:t>
            </a:r>
          </a:p>
          <a:p>
            <a:pPr marL="725488" lvl="1" indent="-361950" eaLnBrk="1" hangingPunct="1">
              <a:lnSpc>
                <a:spcPct val="72000"/>
              </a:lnSpc>
              <a:buFont typeface="Arial" charset="0"/>
              <a:buChar char="•"/>
            </a:pPr>
            <a:endParaRPr lang="en-GB" sz="1800" dirty="0" smtClean="0"/>
          </a:p>
          <a:p>
            <a:pPr marL="725488" lvl="1" indent="-361950" eaLnBrk="1" hangingPunct="1">
              <a:lnSpc>
                <a:spcPct val="72000"/>
              </a:lnSpc>
              <a:buFont typeface="Arial" charset="0"/>
              <a:buChar char="•"/>
            </a:pPr>
            <a:r>
              <a:rPr lang="en-GB" sz="1800" dirty="0" smtClean="0"/>
              <a:t>Injunction or court orders</a:t>
            </a:r>
          </a:p>
          <a:p>
            <a:pPr marL="725488" lvl="1" indent="-361950" eaLnBrk="1" hangingPunct="1">
              <a:lnSpc>
                <a:spcPct val="72000"/>
              </a:lnSpc>
              <a:buFont typeface="Arial" charset="0"/>
              <a:buChar char="•"/>
            </a:pPr>
            <a:r>
              <a:rPr lang="en-GB" sz="1800" dirty="0" smtClean="0"/>
              <a:t>Civil lawsuit for </a:t>
            </a:r>
            <a:r>
              <a:rPr lang="en-GB" sz="1800" i="1" dirty="0" err="1" smtClean="0"/>
              <a:t>i.a</a:t>
            </a:r>
            <a:r>
              <a:rPr lang="en-GB" sz="1800" i="1" dirty="0" smtClean="0"/>
              <a:t>. </a:t>
            </a:r>
            <a:r>
              <a:rPr lang="en-GB" sz="1800" dirty="0" smtClean="0"/>
              <a:t>compensation to consumers </a:t>
            </a:r>
          </a:p>
          <a:p>
            <a:pPr marL="725488" lvl="1" indent="-361950" eaLnBrk="1" hangingPunct="1">
              <a:lnSpc>
                <a:spcPct val="72000"/>
              </a:lnSpc>
              <a:buFont typeface="Arial" charset="0"/>
              <a:buChar char="•"/>
            </a:pPr>
            <a:r>
              <a:rPr lang="en-GB" sz="1800" dirty="0" smtClean="0"/>
              <a:t>Collective redress (</a:t>
            </a:r>
            <a:r>
              <a:rPr lang="en-GB" sz="1800" i="1" dirty="0" smtClean="0"/>
              <a:t>opt in</a:t>
            </a:r>
            <a:r>
              <a:rPr lang="en-GB" sz="1800" dirty="0" smtClean="0"/>
              <a:t> or </a:t>
            </a:r>
            <a:r>
              <a:rPr lang="en-GB" sz="1800" i="1" dirty="0" smtClean="0"/>
              <a:t>opt out </a:t>
            </a:r>
            <a:r>
              <a:rPr lang="en-GB" sz="1800" dirty="0" smtClean="0"/>
              <a:t>model)</a:t>
            </a:r>
          </a:p>
          <a:p>
            <a:pPr marL="725488" lvl="1" indent="-361950" eaLnBrk="1" hangingPunct="1">
              <a:lnSpc>
                <a:spcPct val="72000"/>
              </a:lnSpc>
              <a:buFont typeface="Arial" charset="0"/>
              <a:buChar char="•"/>
            </a:pPr>
            <a:r>
              <a:rPr lang="en-GB" sz="1800" dirty="0" smtClean="0"/>
              <a:t>Supplements ADRs</a:t>
            </a:r>
          </a:p>
          <a:p>
            <a:pPr marL="725488" lvl="1" indent="-361950" eaLnBrk="1" hangingPunct="1">
              <a:lnSpc>
                <a:spcPct val="72000"/>
              </a:lnSpc>
              <a:buFont typeface="Arial" charset="0"/>
              <a:buChar char="•"/>
            </a:pPr>
            <a:endParaRPr lang="en-GB" sz="1800" dirty="0" smtClean="0"/>
          </a:p>
          <a:p>
            <a:pPr marL="725488" lvl="1" indent="-361950" eaLnBrk="1" hangingPunct="1">
              <a:lnSpc>
                <a:spcPct val="72000"/>
              </a:lnSpc>
              <a:buFont typeface="Arial" charset="0"/>
              <a:buChar char="•"/>
            </a:pPr>
            <a:r>
              <a:rPr lang="en-GB" sz="1800" dirty="0" smtClean="0"/>
              <a:t>Criminal proceedings</a:t>
            </a:r>
          </a:p>
          <a:p>
            <a:pPr marL="725488" lvl="1" indent="-361950" eaLnBrk="1" hangingPunct="1">
              <a:lnSpc>
                <a:spcPct val="72000"/>
              </a:lnSpc>
              <a:buFont typeface="Arial" charset="0"/>
              <a:buChar char="•"/>
            </a:pPr>
            <a:r>
              <a:rPr lang="en-GB" sz="1800" dirty="0" smtClean="0"/>
              <a:t>Administrative fines </a:t>
            </a:r>
          </a:p>
          <a:p>
            <a:pPr eaLnBrk="1" hangingPunct="1">
              <a:lnSpc>
                <a:spcPct val="72000"/>
              </a:lnSpc>
              <a:buFont typeface="Verdana" pitchFamily="34" charset="0"/>
              <a:buNone/>
            </a:pPr>
            <a:endParaRPr lang="en-GB" sz="2000" dirty="0" smtClean="0"/>
          </a:p>
          <a:p>
            <a:pPr marL="725488" lvl="1" indent="-361950" eaLnBrk="1" hangingPunct="1">
              <a:lnSpc>
                <a:spcPct val="72000"/>
              </a:lnSpc>
              <a:buFont typeface="Verdana" pitchFamily="34" charset="0"/>
              <a:buNone/>
            </a:pPr>
            <a:endParaRPr lang="en-GB" sz="1400" dirty="0" smtClean="0"/>
          </a:p>
          <a:p>
            <a:pPr eaLnBrk="1" hangingPunct="1">
              <a:lnSpc>
                <a:spcPct val="72000"/>
              </a:lnSpc>
            </a:pPr>
            <a:endParaRPr lang="en-GB" sz="1400" dirty="0" smtClean="0"/>
          </a:p>
          <a:p>
            <a:pPr eaLnBrk="1" hangingPunct="1">
              <a:lnSpc>
                <a:spcPct val="72000"/>
              </a:lnSpc>
            </a:pPr>
            <a:endParaRPr lang="en-GB" sz="1400" dirty="0" smtClean="0"/>
          </a:p>
          <a:p>
            <a:pPr eaLnBrk="1" hangingPunct="1">
              <a:lnSpc>
                <a:spcPct val="72000"/>
              </a:lnSpc>
              <a:buFont typeface="Verdana" pitchFamily="34" charset="0"/>
              <a:buNone/>
            </a:pPr>
            <a:endParaRPr lang="en-GB" sz="1400" b="1" dirty="0" smtClean="0"/>
          </a:p>
          <a:p>
            <a:pPr eaLnBrk="1" hangingPunct="1">
              <a:lnSpc>
                <a:spcPct val="72000"/>
              </a:lnSpc>
            </a:pPr>
            <a:endParaRPr lang="en-GB"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The role of the Consumer Ombudsman as a public enforcer</a:t>
            </a:r>
            <a:endParaRPr lang="en-GB" dirty="0"/>
          </a:p>
        </p:txBody>
      </p:sp>
      <p:sp>
        <p:nvSpPr>
          <p:cNvPr id="3" name="Pladsholder til indhold 2"/>
          <p:cNvSpPr>
            <a:spLocks noGrp="1"/>
          </p:cNvSpPr>
          <p:nvPr>
            <p:ph idx="1"/>
          </p:nvPr>
        </p:nvSpPr>
        <p:spPr>
          <a:xfrm>
            <a:off x="467545" y="1484784"/>
            <a:ext cx="8208912" cy="4612804"/>
          </a:xfrm>
        </p:spPr>
        <p:txBody>
          <a:bodyPr/>
          <a:lstStyle/>
          <a:p>
            <a:pPr eaLnBrk="1" hangingPunct="1">
              <a:lnSpc>
                <a:spcPct val="72000"/>
              </a:lnSpc>
              <a:buNone/>
            </a:pPr>
            <a:r>
              <a:rPr lang="en-GB" sz="1800" b="1" dirty="0" smtClean="0"/>
              <a:t>‘Soft</a:t>
            </a:r>
            <a:r>
              <a:rPr lang="en-GB" sz="1800" b="1" dirty="0"/>
              <a:t>’ law </a:t>
            </a:r>
            <a:r>
              <a:rPr lang="en-GB" sz="1800" b="1" dirty="0" smtClean="0"/>
              <a:t>approaches</a:t>
            </a:r>
          </a:p>
          <a:p>
            <a:pPr eaLnBrk="1" hangingPunct="1">
              <a:lnSpc>
                <a:spcPct val="72000"/>
              </a:lnSpc>
              <a:buNone/>
            </a:pPr>
            <a:r>
              <a:rPr lang="en-GB" sz="1800" dirty="0" smtClean="0"/>
              <a:t>Negotiations </a:t>
            </a:r>
            <a:r>
              <a:rPr lang="en-GB" sz="1800" dirty="0"/>
              <a:t>with the company </a:t>
            </a:r>
            <a:r>
              <a:rPr lang="en-GB" sz="1800" dirty="0" smtClean="0"/>
              <a:t>or industry generally result in:</a:t>
            </a:r>
          </a:p>
          <a:p>
            <a:pPr algn="ctr" eaLnBrk="1" hangingPunct="1">
              <a:lnSpc>
                <a:spcPct val="72000"/>
              </a:lnSpc>
              <a:buNone/>
            </a:pPr>
            <a:endParaRPr lang="en-GB" sz="2000" dirty="0" smtClean="0"/>
          </a:p>
          <a:p>
            <a:pPr algn="ctr" eaLnBrk="1" hangingPunct="1">
              <a:lnSpc>
                <a:spcPct val="72000"/>
              </a:lnSpc>
              <a:buNone/>
            </a:pPr>
            <a:endParaRPr lang="en-GB" sz="1600" dirty="0" smtClean="0"/>
          </a:p>
          <a:p>
            <a:pPr eaLnBrk="1" hangingPunct="1">
              <a:lnSpc>
                <a:spcPct val="72000"/>
              </a:lnSpc>
              <a:buFont typeface="Arial" pitchFamily="34" charset="0"/>
              <a:buChar char="•"/>
            </a:pPr>
            <a:r>
              <a:rPr lang="en-GB" sz="1800" b="1" dirty="0" smtClean="0"/>
              <a:t>Settlements</a:t>
            </a:r>
            <a:endParaRPr lang="en-GB" sz="1200" b="1" dirty="0" smtClean="0"/>
          </a:p>
          <a:p>
            <a:pPr algn="ctr" eaLnBrk="1" hangingPunct="1">
              <a:buNone/>
            </a:pPr>
            <a:r>
              <a:rPr lang="en-GB" sz="1200" dirty="0" smtClean="0"/>
              <a:t>Section </a:t>
            </a:r>
            <a:r>
              <a:rPr lang="en-GB" sz="1200" dirty="0"/>
              <a:t>23 of the Danish Marketing Practices Act:</a:t>
            </a:r>
          </a:p>
          <a:p>
            <a:pPr algn="ctr" eaLnBrk="1" hangingPunct="1">
              <a:buNone/>
            </a:pPr>
            <a:endParaRPr lang="en-GB" sz="1200" dirty="0"/>
          </a:p>
          <a:p>
            <a:pPr algn="ctr" eaLnBrk="1" hangingPunct="1">
              <a:buNone/>
            </a:pPr>
            <a:r>
              <a:rPr lang="en-GB" sz="1200" i="1" dirty="0"/>
              <a:t>	‘The Consumer Ombudsman shall seek by negotiation to influence traders to act in accordance with the principles of good marketing practices and to observe this Act in other respects</a:t>
            </a:r>
            <a:r>
              <a:rPr lang="en-GB" sz="1200" i="1" dirty="0" smtClean="0"/>
              <a:t>’</a:t>
            </a:r>
          </a:p>
          <a:p>
            <a:pPr algn="ctr" eaLnBrk="1" hangingPunct="1">
              <a:buNone/>
            </a:pPr>
            <a:endParaRPr lang="en-GB" sz="1200" i="1" dirty="0" smtClean="0"/>
          </a:p>
          <a:p>
            <a:pPr algn="ctr" eaLnBrk="1" hangingPunct="1">
              <a:buNone/>
            </a:pPr>
            <a:endParaRPr lang="en-GB" sz="1400" i="1" dirty="0"/>
          </a:p>
          <a:p>
            <a:pPr marL="285750" lvl="1" indent="-285750" eaLnBrk="1" hangingPunct="1">
              <a:buFont typeface="Arial" pitchFamily="34" charset="0"/>
              <a:buChar char="•"/>
            </a:pPr>
            <a:r>
              <a:rPr lang="en-GB" sz="1800" b="1" dirty="0"/>
              <a:t>Guidelines or guidance papers </a:t>
            </a:r>
            <a:r>
              <a:rPr lang="en-GB" sz="1800" b="1" dirty="0" smtClean="0"/>
              <a:t>(allows the industry to influence how the law is interpreted, a result of which is joint ‘ownership’)</a:t>
            </a:r>
          </a:p>
          <a:p>
            <a:pPr eaLnBrk="1" hangingPunct="1">
              <a:buNone/>
            </a:pPr>
            <a:endParaRPr lang="en-GB" sz="1200" i="1" dirty="0"/>
          </a:p>
          <a:p>
            <a:pPr algn="ctr" eaLnBrk="1" hangingPunct="1">
              <a:buFont typeface="Times"/>
              <a:buNone/>
            </a:pPr>
            <a:r>
              <a:rPr lang="en-GB" sz="1200" dirty="0"/>
              <a:t>Section 24 of the Danish Marketing Practices Act: </a:t>
            </a:r>
          </a:p>
          <a:p>
            <a:pPr algn="ctr" eaLnBrk="1" hangingPunct="1">
              <a:buFont typeface="Times"/>
              <a:buNone/>
            </a:pPr>
            <a:endParaRPr lang="en-GB" sz="1200" dirty="0"/>
          </a:p>
          <a:p>
            <a:pPr algn="ctr" eaLnBrk="1" hangingPunct="1">
              <a:buFont typeface="Times"/>
              <a:buNone/>
            </a:pPr>
            <a:r>
              <a:rPr lang="en-GB" sz="1200" i="1" dirty="0"/>
              <a:t>	‘Upon negotiation  the DCO will seek to influence the conduct of traders by the preparation and issue of guidelines for marketing in specified areas that must be considered essential, especially in the interests of the consumer’</a:t>
            </a:r>
          </a:p>
          <a:p>
            <a:pPr marL="363538" lvl="1" indent="0" eaLnBrk="1" hangingPunct="1">
              <a:lnSpc>
                <a:spcPct val="72000"/>
              </a:lnSpc>
              <a:buNone/>
            </a:pPr>
            <a:endParaRPr lang="da-DK" sz="1600" b="1" dirty="0"/>
          </a:p>
          <a:p>
            <a:pPr marL="0" indent="0" eaLnBrk="1" hangingPunct="1">
              <a:buNone/>
            </a:pPr>
            <a:r>
              <a:rPr lang="en-GB" sz="1600" b="1" dirty="0" smtClean="0"/>
              <a:t>	</a:t>
            </a:r>
          </a:p>
          <a:p>
            <a:pPr eaLnBrk="1" hangingPunct="1">
              <a:buFont typeface="Times"/>
              <a:buNone/>
            </a:pPr>
            <a:r>
              <a:rPr lang="en-GB" sz="1600" dirty="0" smtClean="0"/>
              <a:t>	</a:t>
            </a:r>
            <a:endParaRPr lang="da-DK" i="1" dirty="0"/>
          </a:p>
          <a:p>
            <a:pPr algn="ctr" eaLnBrk="1" hangingPunct="1">
              <a:buNone/>
            </a:pPr>
            <a:endParaRPr lang="en-GB" dirty="0"/>
          </a:p>
        </p:txBody>
      </p:sp>
    </p:spTree>
    <p:extLst>
      <p:ext uri="{BB962C8B-B14F-4D97-AF65-F5344CB8AC3E}">
        <p14:creationId xmlns:p14="http://schemas.microsoft.com/office/powerpoint/2010/main" val="404072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GB" smtClean="0"/>
              <a:t>Benefits from effective collective redress schemes</a:t>
            </a:r>
          </a:p>
        </p:txBody>
      </p:sp>
      <p:sp>
        <p:nvSpPr>
          <p:cNvPr id="55298" name="Rectangle 3"/>
          <p:cNvSpPr>
            <a:spLocks noGrp="1" noChangeArrowheads="1"/>
          </p:cNvSpPr>
          <p:nvPr>
            <p:ph type="body" idx="1"/>
          </p:nvPr>
        </p:nvSpPr>
        <p:spPr>
          <a:xfrm>
            <a:off x="179388" y="1341438"/>
            <a:ext cx="8605837" cy="4824412"/>
          </a:xfrm>
        </p:spPr>
        <p:txBody>
          <a:bodyPr/>
          <a:lstStyle/>
          <a:p>
            <a:pPr marL="725488" lvl="1" indent="-361950" eaLnBrk="1" hangingPunct="1">
              <a:lnSpc>
                <a:spcPct val="82000"/>
              </a:lnSpc>
              <a:buFont typeface="Arial" charset="0"/>
              <a:buNone/>
            </a:pPr>
            <a:r>
              <a:rPr lang="en-US" sz="1800" b="1" dirty="0" smtClean="0"/>
              <a:t>Small and founded claims are not necessarily left </a:t>
            </a:r>
            <a:r>
              <a:rPr lang="en-US" sz="1800" b="1" dirty="0" err="1" smtClean="0"/>
              <a:t>unpursued</a:t>
            </a:r>
            <a:endParaRPr lang="en-US" sz="1800" b="1" dirty="0" smtClean="0"/>
          </a:p>
          <a:p>
            <a:pPr marL="725488" lvl="1" indent="-361950" eaLnBrk="1" hangingPunct="1">
              <a:lnSpc>
                <a:spcPct val="82000"/>
              </a:lnSpc>
              <a:buFont typeface="Arial" charset="0"/>
              <a:buChar char="•"/>
            </a:pPr>
            <a:r>
              <a:rPr lang="en-US" sz="1800" dirty="0" smtClean="0"/>
              <a:t>Improvement of consumer confidence</a:t>
            </a:r>
          </a:p>
          <a:p>
            <a:pPr marL="725488" lvl="1" indent="-361950" eaLnBrk="1" hangingPunct="1">
              <a:lnSpc>
                <a:spcPct val="82000"/>
              </a:lnSpc>
              <a:buFont typeface="Arial" charset="0"/>
              <a:buChar char="•"/>
            </a:pPr>
            <a:r>
              <a:rPr lang="en-US" sz="1800" dirty="0" smtClean="0"/>
              <a:t>More equal and fair competition</a:t>
            </a:r>
          </a:p>
          <a:p>
            <a:pPr marL="725488" lvl="1" indent="-361950" eaLnBrk="1" hangingPunct="1">
              <a:lnSpc>
                <a:spcPct val="82000"/>
              </a:lnSpc>
              <a:buFont typeface="Arial" charset="0"/>
              <a:buChar char="•"/>
            </a:pPr>
            <a:endParaRPr lang="en-US" sz="1800" dirty="0"/>
          </a:p>
          <a:p>
            <a:pPr marL="363538" lvl="1" indent="0" eaLnBrk="1" hangingPunct="1">
              <a:lnSpc>
                <a:spcPct val="82000"/>
              </a:lnSpc>
              <a:buNone/>
            </a:pPr>
            <a:r>
              <a:rPr lang="en-US" sz="1800" b="1" dirty="0" smtClean="0"/>
              <a:t>Sufficient safeguards in the Danish legislation to avoid unfounded claims</a:t>
            </a:r>
          </a:p>
          <a:p>
            <a:pPr marL="725488" lvl="1" indent="-361950" eaLnBrk="1" hangingPunct="1">
              <a:lnSpc>
                <a:spcPct val="82000"/>
              </a:lnSpc>
              <a:buFont typeface="Arial" charset="0"/>
              <a:buChar char="•"/>
            </a:pPr>
            <a:r>
              <a:rPr lang="en-US" sz="1800" dirty="0" smtClean="0"/>
              <a:t>Court approval</a:t>
            </a:r>
          </a:p>
          <a:p>
            <a:pPr marL="725488" lvl="1" indent="-361950" eaLnBrk="1" hangingPunct="1">
              <a:lnSpc>
                <a:spcPct val="82000"/>
              </a:lnSpc>
              <a:buFont typeface="Arial" charset="0"/>
              <a:buChar char="•"/>
            </a:pPr>
            <a:r>
              <a:rPr lang="en-US" sz="1800" dirty="0" smtClean="0"/>
              <a:t>‘Loser pays’ principle</a:t>
            </a:r>
          </a:p>
          <a:p>
            <a:pPr marL="725488" lvl="1" indent="-361950" eaLnBrk="1" hangingPunct="1">
              <a:lnSpc>
                <a:spcPct val="82000"/>
              </a:lnSpc>
              <a:buFont typeface="Arial" charset="0"/>
              <a:buChar char="•"/>
            </a:pPr>
            <a:r>
              <a:rPr lang="en-US" sz="1800" dirty="0" smtClean="0"/>
              <a:t>No punitive damages</a:t>
            </a:r>
          </a:p>
          <a:p>
            <a:pPr marL="725488" lvl="1" indent="-361950" eaLnBrk="1" hangingPunct="1">
              <a:lnSpc>
                <a:spcPct val="82000"/>
              </a:lnSpc>
              <a:buFont typeface="Arial" charset="0"/>
              <a:buChar char="•"/>
            </a:pPr>
            <a:endParaRPr lang="en-US" sz="1800" dirty="0" smtClean="0"/>
          </a:p>
          <a:p>
            <a:pPr marL="725488" lvl="1" indent="-361950" eaLnBrk="1" hangingPunct="1">
              <a:lnSpc>
                <a:spcPct val="82000"/>
              </a:lnSpc>
              <a:buFont typeface="Arial" charset="0"/>
              <a:buNone/>
            </a:pPr>
            <a:r>
              <a:rPr lang="en-US" sz="1800" b="1" dirty="0" smtClean="0"/>
              <a:t>Two models are necessary:</a:t>
            </a:r>
          </a:p>
          <a:p>
            <a:pPr marL="725488" lvl="1" indent="-361950" eaLnBrk="1" hangingPunct="1">
              <a:lnSpc>
                <a:spcPct val="82000"/>
              </a:lnSpc>
              <a:buFont typeface="Arial" charset="0"/>
              <a:buChar char="•"/>
            </a:pPr>
            <a:r>
              <a:rPr lang="en-US" sz="1800" dirty="0" smtClean="0"/>
              <a:t>Traditional </a:t>
            </a:r>
            <a:r>
              <a:rPr lang="en-US" sz="1800" i="1" dirty="0" smtClean="0"/>
              <a:t>opt in</a:t>
            </a:r>
            <a:r>
              <a:rPr lang="en-US" sz="1800" dirty="0" smtClean="0"/>
              <a:t> model (group representative)</a:t>
            </a:r>
          </a:p>
          <a:p>
            <a:pPr marL="725488" lvl="1" indent="-361950" eaLnBrk="1" hangingPunct="1">
              <a:lnSpc>
                <a:spcPct val="82000"/>
              </a:lnSpc>
              <a:buFont typeface="Arial" charset="0"/>
              <a:buChar char="•"/>
            </a:pPr>
            <a:r>
              <a:rPr lang="en-US" sz="1800" i="1" dirty="0" smtClean="0"/>
              <a:t>Opt out</a:t>
            </a:r>
            <a:r>
              <a:rPr lang="en-US" sz="1800" dirty="0" smtClean="0"/>
              <a:t> model (if the individual claim is less than EUR 270) – can only be used by public </a:t>
            </a:r>
            <a:r>
              <a:rPr lang="en-US" sz="1800" dirty="0"/>
              <a:t>a</a:t>
            </a:r>
            <a:r>
              <a:rPr lang="en-US" sz="1800" dirty="0" smtClean="0"/>
              <a:t>uthority (DCO)</a:t>
            </a:r>
          </a:p>
          <a:p>
            <a:pPr marL="725488" lvl="1" indent="-361950" eaLnBrk="1" hangingPunct="1">
              <a:lnSpc>
                <a:spcPct val="82000"/>
              </a:lnSpc>
              <a:buFont typeface="Arial" charset="0"/>
              <a:buChar char="•"/>
            </a:pPr>
            <a:r>
              <a:rPr lang="en-US" sz="1800" dirty="0" smtClean="0"/>
              <a:t>Although not yet used in courts it is an effective tool when negotiating settlements</a:t>
            </a:r>
          </a:p>
          <a:p>
            <a:pPr marL="725488" lvl="1" indent="-361950" eaLnBrk="1" hangingPunct="1">
              <a:lnSpc>
                <a:spcPct val="82000"/>
              </a:lnSpc>
              <a:buFont typeface="Arial" charset="0"/>
              <a:buChar char="•"/>
            </a:pPr>
            <a:r>
              <a:rPr lang="en-US" sz="1800" dirty="0" smtClean="0"/>
              <a:t>The threshold should, however, be increased</a:t>
            </a:r>
          </a:p>
          <a:p>
            <a:pPr marL="725488" lvl="1" indent="-361950" eaLnBrk="1" hangingPunct="1">
              <a:lnSpc>
                <a:spcPct val="82000"/>
              </a:lnSpc>
            </a:pPr>
            <a:endParaRPr lang="en-GB" sz="1800" dirty="0" smtClean="0"/>
          </a:p>
          <a:p>
            <a:pPr marL="725488" lvl="1" indent="-361950" eaLnBrk="1" hangingPunct="1">
              <a:lnSpc>
                <a:spcPct val="82000"/>
              </a:lnSpc>
            </a:pPr>
            <a:endParaRPr lang="en-GB"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Linking private group actions with actions taken by the Consumer Ombudsman</a:t>
            </a:r>
            <a:endParaRPr lang="en-GB" dirty="0"/>
          </a:p>
        </p:txBody>
      </p:sp>
      <p:sp>
        <p:nvSpPr>
          <p:cNvPr id="3" name="Pladsholder til indhold 2"/>
          <p:cNvSpPr>
            <a:spLocks noGrp="1"/>
          </p:cNvSpPr>
          <p:nvPr>
            <p:ph idx="1"/>
          </p:nvPr>
        </p:nvSpPr>
        <p:spPr>
          <a:xfrm>
            <a:off x="395536" y="1916832"/>
            <a:ext cx="8264822" cy="4248472"/>
          </a:xfrm>
        </p:spPr>
        <p:txBody>
          <a:bodyPr/>
          <a:lstStyle/>
          <a:p>
            <a:pPr>
              <a:buFont typeface="Arial" pitchFamily="34" charset="0"/>
              <a:buChar char="•"/>
            </a:pPr>
            <a:r>
              <a:rPr lang="en-GB" sz="1800" dirty="0" smtClean="0"/>
              <a:t>A private group action and test cases by the Consumer Ombudsman</a:t>
            </a:r>
          </a:p>
          <a:p>
            <a:pPr>
              <a:buFont typeface="Arial" pitchFamily="34" charset="0"/>
              <a:buChar char="•"/>
            </a:pPr>
            <a:endParaRPr lang="en-GB" sz="1800" dirty="0"/>
          </a:p>
          <a:p>
            <a:pPr>
              <a:buFont typeface="Arial" pitchFamily="34" charset="0"/>
              <a:buChar char="•"/>
            </a:pPr>
            <a:r>
              <a:rPr lang="en-GB" sz="1800" dirty="0" smtClean="0"/>
              <a:t>A private group action in which the Consumer Ombudsman intervenes</a:t>
            </a:r>
          </a:p>
          <a:p>
            <a:pPr>
              <a:buFont typeface="Arial" pitchFamily="34" charset="0"/>
              <a:buChar char="•"/>
            </a:pPr>
            <a:endParaRPr lang="en-GB" sz="1800" dirty="0" smtClean="0"/>
          </a:p>
          <a:p>
            <a:pPr>
              <a:buFont typeface="Arial" pitchFamily="34" charset="0"/>
              <a:buChar char="•"/>
            </a:pPr>
            <a:r>
              <a:rPr lang="en-GB" sz="1800" dirty="0" smtClean="0"/>
              <a:t>Settlements initiated by the Consumer Ombudsman which also include participants in a private group action but without prejudice to individual lawsuits</a:t>
            </a:r>
          </a:p>
          <a:p>
            <a:pPr lvl="1">
              <a:buFont typeface="Arial" pitchFamily="34" charset="0"/>
              <a:buChar char="•"/>
            </a:pPr>
            <a:endParaRPr lang="en-GB" sz="1800" dirty="0" smtClean="0"/>
          </a:p>
          <a:p>
            <a:pPr lvl="1">
              <a:buFont typeface="Arial" pitchFamily="34" charset="0"/>
              <a:buChar char="•"/>
            </a:pPr>
            <a:r>
              <a:rPr lang="en-GB" sz="1800" dirty="0" smtClean="0"/>
              <a:t>Advantages:</a:t>
            </a:r>
          </a:p>
          <a:p>
            <a:pPr lvl="2">
              <a:buFont typeface="Arial" pitchFamily="34" charset="0"/>
              <a:buChar char="•"/>
            </a:pPr>
            <a:r>
              <a:rPr lang="en-GB" sz="1800" dirty="0" smtClean="0"/>
              <a:t>Cost effective</a:t>
            </a:r>
          </a:p>
          <a:p>
            <a:pPr lvl="2">
              <a:buFont typeface="Arial" pitchFamily="34" charset="0"/>
              <a:buChar char="•"/>
            </a:pPr>
            <a:r>
              <a:rPr lang="en-GB" sz="1800" dirty="0" smtClean="0"/>
              <a:t>Makes individual lawsuits more unlikely</a:t>
            </a:r>
          </a:p>
          <a:p>
            <a:pPr lvl="1"/>
            <a:endParaRPr lang="en-GB" dirty="0"/>
          </a:p>
          <a:p>
            <a:pPr marL="0" indent="0">
              <a:buNone/>
            </a:pPr>
            <a:endParaRPr lang="en-GB" dirty="0"/>
          </a:p>
        </p:txBody>
      </p:sp>
    </p:spTree>
    <p:extLst>
      <p:ext uri="{BB962C8B-B14F-4D97-AF65-F5344CB8AC3E}">
        <p14:creationId xmlns:p14="http://schemas.microsoft.com/office/powerpoint/2010/main" val="3914597219"/>
      </p:ext>
    </p:extLst>
  </p:cSld>
  <p:clrMapOvr>
    <a:masterClrMapping/>
  </p:clrMapOvr>
</p:sld>
</file>

<file path=ppt/theme/theme1.xml><?xml version="1.0" encoding="utf-8"?>
<a:theme xmlns:a="http://schemas.openxmlformats.org/drawingml/2006/main" name="1_Forbrugerstyrelsen">
  <a:themeElements>
    <a:clrScheme name="Forbrugerstyrelsen 1">
      <a:dk1>
        <a:srgbClr val="000000"/>
      </a:dk1>
      <a:lt1>
        <a:srgbClr val="FFFFFF"/>
      </a:lt1>
      <a:dk2>
        <a:srgbClr val="80D7F7"/>
      </a:dk2>
      <a:lt2>
        <a:srgbClr val="00AEE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fontScheme name="Forbrugerstyrelse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spPr>
      <a:bodyPr vert="horz" wrap="non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9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spPr>
      <a:bodyPr vert="horz" wrap="none" lIns="0" tIns="0" rIns="0" bIns="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9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Forbrugerstyrelsen 1">
        <a:dk1>
          <a:srgbClr val="000000"/>
        </a:dk1>
        <a:lt1>
          <a:srgbClr val="FFFFFF"/>
        </a:lt1>
        <a:dk2>
          <a:srgbClr val="80D7F7"/>
        </a:dk2>
        <a:lt2>
          <a:srgbClr val="00AEE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2">
        <a:dk1>
          <a:srgbClr val="000000"/>
        </a:dk1>
        <a:lt1>
          <a:srgbClr val="FFFFFF"/>
        </a:lt1>
        <a:dk2>
          <a:srgbClr val="BCB9B7"/>
        </a:dk2>
        <a:lt2>
          <a:srgbClr val="78746E"/>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3">
        <a:dk1>
          <a:srgbClr val="000000"/>
        </a:dk1>
        <a:lt1>
          <a:srgbClr val="FFFFFF"/>
        </a:lt1>
        <a:dk2>
          <a:srgbClr val="C5E39F"/>
        </a:dk2>
        <a:lt2>
          <a:srgbClr val="8CC63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4">
        <a:dk1>
          <a:srgbClr val="000000"/>
        </a:dk1>
        <a:lt1>
          <a:srgbClr val="FFFFFF"/>
        </a:lt1>
        <a:dk2>
          <a:srgbClr val="F680C5"/>
        </a:dk2>
        <a:lt2>
          <a:srgbClr val="EC008C"/>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5">
        <a:dk1>
          <a:srgbClr val="000000"/>
        </a:dk1>
        <a:lt1>
          <a:srgbClr val="FFFFFF"/>
        </a:lt1>
        <a:dk2>
          <a:srgbClr val="F68BA7"/>
        </a:dk2>
        <a:lt2>
          <a:srgbClr val="ED174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6">
        <a:dk1>
          <a:srgbClr val="000000"/>
        </a:dk1>
        <a:lt1>
          <a:srgbClr val="FFFFFF"/>
        </a:lt1>
        <a:dk2>
          <a:srgbClr val="FBC98E"/>
        </a:dk2>
        <a:lt2>
          <a:srgbClr val="F7931E"/>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7">
        <a:dk1>
          <a:srgbClr val="000000"/>
        </a:dk1>
        <a:lt1>
          <a:srgbClr val="FFFFFF"/>
        </a:lt1>
        <a:dk2>
          <a:srgbClr val="A994C3"/>
        </a:dk2>
        <a:lt2>
          <a:srgbClr val="542988"/>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Forbrugerstyrelsen">
  <a:themeElements>
    <a:clrScheme name="Forbrugerstyrelsen 1">
      <a:dk1>
        <a:srgbClr val="000000"/>
      </a:dk1>
      <a:lt1>
        <a:srgbClr val="FFFFFF"/>
      </a:lt1>
      <a:dk2>
        <a:srgbClr val="80D7F7"/>
      </a:dk2>
      <a:lt2>
        <a:srgbClr val="00AEE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fontScheme name="Forbrugerstyrelsen">
      <a:majorFont>
        <a:latin typeface="Georgia"/>
        <a:ea typeface=""/>
        <a:cs typeface=""/>
      </a:majorFont>
      <a:minorFont>
        <a:latin typeface="Georgi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9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9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Forbrugerstyrelsen 1">
        <a:dk1>
          <a:srgbClr val="000000"/>
        </a:dk1>
        <a:lt1>
          <a:srgbClr val="FFFFFF"/>
        </a:lt1>
        <a:dk2>
          <a:srgbClr val="80D7F7"/>
        </a:dk2>
        <a:lt2>
          <a:srgbClr val="00AEE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2">
        <a:dk1>
          <a:srgbClr val="000000"/>
        </a:dk1>
        <a:lt1>
          <a:srgbClr val="FFFFFF"/>
        </a:lt1>
        <a:dk2>
          <a:srgbClr val="BCB9B7"/>
        </a:dk2>
        <a:lt2>
          <a:srgbClr val="78746E"/>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3">
        <a:dk1>
          <a:srgbClr val="000000"/>
        </a:dk1>
        <a:lt1>
          <a:srgbClr val="FFFFFF"/>
        </a:lt1>
        <a:dk2>
          <a:srgbClr val="C5E39F"/>
        </a:dk2>
        <a:lt2>
          <a:srgbClr val="8CC63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4">
        <a:dk1>
          <a:srgbClr val="000000"/>
        </a:dk1>
        <a:lt1>
          <a:srgbClr val="FFFFFF"/>
        </a:lt1>
        <a:dk2>
          <a:srgbClr val="F680C5"/>
        </a:dk2>
        <a:lt2>
          <a:srgbClr val="EC008C"/>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5">
        <a:dk1>
          <a:srgbClr val="000000"/>
        </a:dk1>
        <a:lt1>
          <a:srgbClr val="FFFFFF"/>
        </a:lt1>
        <a:dk2>
          <a:srgbClr val="F68BA7"/>
        </a:dk2>
        <a:lt2>
          <a:srgbClr val="ED174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6">
        <a:dk1>
          <a:srgbClr val="000000"/>
        </a:dk1>
        <a:lt1>
          <a:srgbClr val="FFFFFF"/>
        </a:lt1>
        <a:dk2>
          <a:srgbClr val="FBC98E"/>
        </a:dk2>
        <a:lt2>
          <a:srgbClr val="F7931E"/>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7">
        <a:dk1>
          <a:srgbClr val="000000"/>
        </a:dk1>
        <a:lt1>
          <a:srgbClr val="FFFFFF"/>
        </a:lt1>
        <a:dk2>
          <a:srgbClr val="A994C3"/>
        </a:dk2>
        <a:lt2>
          <a:srgbClr val="542988"/>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orbrugerstyrelsen">
  <a:themeElements>
    <a:clrScheme name="Forbrugerstyrelsen 1">
      <a:dk1>
        <a:srgbClr val="000000"/>
      </a:dk1>
      <a:lt1>
        <a:srgbClr val="FFFFFF"/>
      </a:lt1>
      <a:dk2>
        <a:srgbClr val="80D7F7"/>
      </a:dk2>
      <a:lt2>
        <a:srgbClr val="00AEE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fontScheme name="Forbrugerstyrelsen">
      <a:majorFont>
        <a:latin typeface="Georgia"/>
        <a:ea typeface=""/>
        <a:cs typeface=""/>
      </a:majorFont>
      <a:minorFont>
        <a:latin typeface="Georgi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9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9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Forbrugerstyrelsen 1">
        <a:dk1>
          <a:srgbClr val="000000"/>
        </a:dk1>
        <a:lt1>
          <a:srgbClr val="FFFFFF"/>
        </a:lt1>
        <a:dk2>
          <a:srgbClr val="80D7F7"/>
        </a:dk2>
        <a:lt2>
          <a:srgbClr val="00AEE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2">
        <a:dk1>
          <a:srgbClr val="000000"/>
        </a:dk1>
        <a:lt1>
          <a:srgbClr val="FFFFFF"/>
        </a:lt1>
        <a:dk2>
          <a:srgbClr val="BCB9B7"/>
        </a:dk2>
        <a:lt2>
          <a:srgbClr val="78746E"/>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3">
        <a:dk1>
          <a:srgbClr val="000000"/>
        </a:dk1>
        <a:lt1>
          <a:srgbClr val="FFFFFF"/>
        </a:lt1>
        <a:dk2>
          <a:srgbClr val="C5E39F"/>
        </a:dk2>
        <a:lt2>
          <a:srgbClr val="8CC63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4">
        <a:dk1>
          <a:srgbClr val="000000"/>
        </a:dk1>
        <a:lt1>
          <a:srgbClr val="FFFFFF"/>
        </a:lt1>
        <a:dk2>
          <a:srgbClr val="F680C5"/>
        </a:dk2>
        <a:lt2>
          <a:srgbClr val="EC008C"/>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5">
        <a:dk1>
          <a:srgbClr val="000000"/>
        </a:dk1>
        <a:lt1>
          <a:srgbClr val="FFFFFF"/>
        </a:lt1>
        <a:dk2>
          <a:srgbClr val="F68BA7"/>
        </a:dk2>
        <a:lt2>
          <a:srgbClr val="ED174F"/>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6">
        <a:dk1>
          <a:srgbClr val="000000"/>
        </a:dk1>
        <a:lt1>
          <a:srgbClr val="FFFFFF"/>
        </a:lt1>
        <a:dk2>
          <a:srgbClr val="FBC98E"/>
        </a:dk2>
        <a:lt2>
          <a:srgbClr val="F7931E"/>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
      <a:clrScheme name="Forbrugerstyrelsen 7">
        <a:dk1>
          <a:srgbClr val="000000"/>
        </a:dk1>
        <a:lt1>
          <a:srgbClr val="FFFFFF"/>
        </a:lt1>
        <a:dk2>
          <a:srgbClr val="A994C3"/>
        </a:dk2>
        <a:lt2>
          <a:srgbClr val="542988"/>
        </a:lt2>
        <a:accent1>
          <a:srgbClr val="78746E"/>
        </a:accent1>
        <a:accent2>
          <a:srgbClr val="BCB9B7"/>
        </a:accent2>
        <a:accent3>
          <a:srgbClr val="FFFFFF"/>
        </a:accent3>
        <a:accent4>
          <a:srgbClr val="000000"/>
        </a:accent4>
        <a:accent5>
          <a:srgbClr val="BEBCBA"/>
        </a:accent5>
        <a:accent6>
          <a:srgbClr val="AAA7A6"/>
        </a:accent6>
        <a:hlink>
          <a:srgbClr val="00AEEF"/>
        </a:hlink>
        <a:folHlink>
          <a:srgbClr val="80D7F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1782</TotalTime>
  <Words>691</Words>
  <Application>Microsoft Office PowerPoint</Application>
  <PresentationFormat>Skærmshow (4:3)</PresentationFormat>
  <Paragraphs>132</Paragraphs>
  <Slides>12</Slides>
  <Notes>10</Notes>
  <HiddenSlides>0</HiddenSlides>
  <MMClips>0</MMClips>
  <ScaleCrop>false</ScaleCrop>
  <HeadingPairs>
    <vt:vector size="4" baseType="variant">
      <vt:variant>
        <vt:lpstr>Tema</vt:lpstr>
      </vt:variant>
      <vt:variant>
        <vt:i4>3</vt:i4>
      </vt:variant>
      <vt:variant>
        <vt:lpstr>Diastitler</vt:lpstr>
      </vt:variant>
      <vt:variant>
        <vt:i4>12</vt:i4>
      </vt:variant>
    </vt:vector>
  </HeadingPairs>
  <TitlesOfParts>
    <vt:vector size="15" baseType="lpstr">
      <vt:lpstr>1_Forbrugerstyrelsen</vt:lpstr>
      <vt:lpstr>2_Forbrugerstyrelsen</vt:lpstr>
      <vt:lpstr>Forbrugerstyrelsen</vt:lpstr>
      <vt:lpstr>  Consumer Redress actions taken by  Public Authorities    Priority  trends of the consumer protection in the EU: Consumer redress  3-4 October 2013  Vilnius   Henrik Øe Consumer Ombudsman Denmark  4 October 2013</vt:lpstr>
      <vt:lpstr>Agenda</vt:lpstr>
      <vt:lpstr>Consumer protection landscape</vt:lpstr>
      <vt:lpstr>Enforcement of consumer protection law at national level</vt:lpstr>
      <vt:lpstr>ADR: Advantages and disadvantages</vt:lpstr>
      <vt:lpstr>The role of the Consumer Ombudsman as a public enforcer</vt:lpstr>
      <vt:lpstr>The role of the Consumer Ombudsman as a public enforcer</vt:lpstr>
      <vt:lpstr>Benefits from effective collective redress schemes</vt:lpstr>
      <vt:lpstr>Linking private group actions with actions taken by the Consumer Ombudsman</vt:lpstr>
      <vt:lpstr>Examples</vt:lpstr>
      <vt:lpstr>To sum up</vt:lpstr>
      <vt:lpstr>Questions and comments</vt:lpstr>
    </vt:vector>
  </TitlesOfParts>
  <Company>Statens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How to achieve compliance: The Danish regulatory system and the use of soft and hard law in the enforcement of consumer protection legislation   Building effective markets  – the role of an integrated legal system Zürich, 29-30 January 2013     Henrik Øe Consumer Ombudsman Denmark</dc:title>
  <dc:creator>Tina Emilie Bach Andersen (KFST)</dc:creator>
  <cp:lastModifiedBy>Katrine de Neergaard (KFST)</cp:lastModifiedBy>
  <cp:revision>80</cp:revision>
  <cp:lastPrinted>2013-04-29T08:14:58Z</cp:lastPrinted>
  <dcterms:created xsi:type="dcterms:W3CDTF">2013-01-21T09:19:08Z</dcterms:created>
  <dcterms:modified xsi:type="dcterms:W3CDTF">2013-09-10T13:14:24Z</dcterms:modified>
</cp:coreProperties>
</file>